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300" r:id="rId9"/>
    <p:sldId id="262" r:id="rId10"/>
    <p:sldId id="264" r:id="rId11"/>
    <p:sldId id="302" r:id="rId12"/>
    <p:sldId id="306" r:id="rId13"/>
    <p:sldId id="303" r:id="rId14"/>
    <p:sldId id="267" r:id="rId15"/>
    <p:sldId id="307" r:id="rId16"/>
    <p:sldId id="308" r:id="rId17"/>
    <p:sldId id="309" r:id="rId18"/>
    <p:sldId id="310" r:id="rId19"/>
    <p:sldId id="312" r:id="rId20"/>
    <p:sldId id="311" r:id="rId21"/>
    <p:sldId id="301" r:id="rId22"/>
    <p:sldId id="269" r:id="rId23"/>
    <p:sldId id="304" r:id="rId24"/>
    <p:sldId id="314" r:id="rId25"/>
    <p:sldId id="313" r:id="rId26"/>
    <p:sldId id="272" r:id="rId27"/>
    <p:sldId id="273" r:id="rId28"/>
    <p:sldId id="315" r:id="rId29"/>
    <p:sldId id="316" r:id="rId30"/>
    <p:sldId id="317" r:id="rId31"/>
    <p:sldId id="274" r:id="rId32"/>
    <p:sldId id="276" r:id="rId33"/>
    <p:sldId id="277" r:id="rId34"/>
    <p:sldId id="278" r:id="rId35"/>
    <p:sldId id="279" r:id="rId36"/>
    <p:sldId id="281" r:id="rId37"/>
    <p:sldId id="282" r:id="rId38"/>
    <p:sldId id="299" r:id="rId39"/>
    <p:sldId id="280" r:id="rId40"/>
    <p:sldId id="284" r:id="rId41"/>
    <p:sldId id="283" r:id="rId42"/>
    <p:sldId id="285" r:id="rId43"/>
    <p:sldId id="290" r:id="rId44"/>
    <p:sldId id="291" r:id="rId45"/>
    <p:sldId id="288" r:id="rId46"/>
    <p:sldId id="294" r:id="rId47"/>
    <p:sldId id="289" r:id="rId48"/>
    <p:sldId id="292" r:id="rId49"/>
    <p:sldId id="293" r:id="rId50"/>
    <p:sldId id="287" r:id="rId51"/>
    <p:sldId id="286" r:id="rId52"/>
    <p:sldId id="296" r:id="rId53"/>
    <p:sldId id="297" r:id="rId54"/>
    <p:sldId id="295" r:id="rId55"/>
    <p:sldId id="29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1" id="{560D517F-E3AD-C643-98A9-9D774920C587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300"/>
            <p14:sldId id="262"/>
          </p14:sldIdLst>
        </p14:section>
        <p14:section name="L2" id="{B7B80E28-FE70-7F49-A9E5-614D6287762D}">
          <p14:sldIdLst>
            <p14:sldId id="264"/>
            <p14:sldId id="302"/>
            <p14:sldId id="306"/>
            <p14:sldId id="303"/>
            <p14:sldId id="267"/>
            <p14:sldId id="307"/>
            <p14:sldId id="308"/>
            <p14:sldId id="309"/>
            <p14:sldId id="310"/>
            <p14:sldId id="312"/>
            <p14:sldId id="311"/>
            <p14:sldId id="301"/>
            <p14:sldId id="269"/>
            <p14:sldId id="304"/>
            <p14:sldId id="314"/>
            <p14:sldId id="313"/>
          </p14:sldIdLst>
        </p14:section>
        <p14:section name="L3" id="{02BCBBFD-91ED-BF47-9FEC-1DDC4902727F}">
          <p14:sldIdLst>
            <p14:sldId id="272"/>
            <p14:sldId id="273"/>
            <p14:sldId id="315"/>
            <p14:sldId id="316"/>
            <p14:sldId id="317"/>
            <p14:sldId id="274"/>
            <p14:sldId id="276"/>
            <p14:sldId id="277"/>
            <p14:sldId id="278"/>
          </p14:sldIdLst>
        </p14:section>
        <p14:section name="L4" id="{A0C9E619-7E7E-5D41-B097-F51C472FD70B}">
          <p14:sldIdLst>
            <p14:sldId id="279"/>
            <p14:sldId id="281"/>
            <p14:sldId id="282"/>
            <p14:sldId id="299"/>
            <p14:sldId id="280"/>
            <p14:sldId id="284"/>
            <p14:sldId id="283"/>
          </p14:sldIdLst>
        </p14:section>
        <p14:section name="L5" id="{E19F4128-D083-9D4B-B98D-215B874ACEC1}">
          <p14:sldIdLst>
            <p14:sldId id="285"/>
            <p14:sldId id="290"/>
            <p14:sldId id="291"/>
            <p14:sldId id="288"/>
            <p14:sldId id="294"/>
            <p14:sldId id="289"/>
            <p14:sldId id="292"/>
            <p14:sldId id="293"/>
            <p14:sldId id="287"/>
          </p14:sldIdLst>
        </p14:section>
        <p14:section name="L6" id="{6AD7A7DD-70B1-834B-A2E2-36DB2FC3BDAA}">
          <p14:sldIdLst>
            <p14:sldId id="286"/>
            <p14:sldId id="296"/>
            <p14:sldId id="297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08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 E Reed" userId="3d9c7494-4d42-4307-83f3-5f85d4c0a368" providerId="ADAL" clId="{5C44538F-CE54-4CB9-8A43-493CBAFB6C1E}"/>
    <pc:docChg chg="custSel modSld">
      <pc:chgData name="Mr E Reed" userId="3d9c7494-4d42-4307-83f3-5f85d4c0a368" providerId="ADAL" clId="{5C44538F-CE54-4CB9-8A43-493CBAFB6C1E}" dt="2024-05-03T13:43:17.889" v="15"/>
      <pc:docMkLst>
        <pc:docMk/>
      </pc:docMkLst>
      <pc:sldChg chg="addSp delSp modSp mod">
        <pc:chgData name="Mr E Reed" userId="3d9c7494-4d42-4307-83f3-5f85d4c0a368" providerId="ADAL" clId="{5C44538F-CE54-4CB9-8A43-493CBAFB6C1E}" dt="2024-05-03T13:43:17.889" v="15"/>
        <pc:sldMkLst>
          <pc:docMk/>
          <pc:sldMk cId="90909447" sldId="303"/>
        </pc:sldMkLst>
        <pc:spChg chg="add mod replST">
          <ac:chgData name="Mr E Reed" userId="3d9c7494-4d42-4307-83f3-5f85d4c0a368" providerId="ADAL" clId="{5C44538F-CE54-4CB9-8A43-493CBAFB6C1E}" dt="2024-05-03T13:43:17.885" v="10"/>
          <ac:spMkLst>
            <pc:docMk/>
            <pc:sldMk cId="90909447" sldId="303"/>
            <ac:spMk id="4" creationId="{9F61352D-F50C-5312-08E4-57B5097A3F4F}"/>
          </ac:spMkLst>
        </pc:spChg>
        <pc:spChg chg="add mod replST">
          <ac:chgData name="Mr E Reed" userId="3d9c7494-4d42-4307-83f3-5f85d4c0a368" providerId="ADAL" clId="{5C44538F-CE54-4CB9-8A43-493CBAFB6C1E}" dt="2024-05-03T13:43:17.889" v="15"/>
          <ac:spMkLst>
            <pc:docMk/>
            <pc:sldMk cId="90909447" sldId="303"/>
            <ac:spMk id="7" creationId="{389FEFB0-FA4F-DE83-DD4A-05107826EDFE}"/>
          </ac:spMkLst>
        </pc:spChg>
        <pc:spChg chg="del">
          <ac:chgData name="Mr E Reed" userId="3d9c7494-4d42-4307-83f3-5f85d4c0a368" providerId="ADAL" clId="{5C44538F-CE54-4CB9-8A43-493CBAFB6C1E}" dt="2024-05-03T13:43:12.933" v="5"/>
          <ac:spMkLst>
            <pc:docMk/>
            <pc:sldMk cId="90909447" sldId="303"/>
            <ac:spMk id="17" creationId="{432974A8-E100-2C12-611E-E6162ECEA285}"/>
          </ac:spMkLst>
        </pc:spChg>
        <pc:spChg chg="del">
          <ac:chgData name="Mr E Reed" userId="3d9c7494-4d42-4307-83f3-5f85d4c0a368" providerId="ADAL" clId="{5C44538F-CE54-4CB9-8A43-493CBAFB6C1E}" dt="2024-05-03T13:43:12.927" v="3"/>
          <ac:spMkLst>
            <pc:docMk/>
            <pc:sldMk cId="90909447" sldId="303"/>
            <ac:spMk id="18" creationId="{D0BDF724-F5EC-DE01-8171-B6AB96CE87F8}"/>
          </ac:spMkLst>
        </pc:spChg>
        <pc:spChg chg="mod">
          <ac:chgData name="Mr E Reed" userId="3d9c7494-4d42-4307-83f3-5f85d4c0a368" providerId="ADAL" clId="{5C44538F-CE54-4CB9-8A43-493CBAFB6C1E}" dt="2024-05-03T13:10:53.852" v="0" actId="1076"/>
          <ac:spMkLst>
            <pc:docMk/>
            <pc:sldMk cId="90909447" sldId="303"/>
            <ac:spMk id="20" creationId="{3EC1FF21-F300-D60F-4658-29010EF13EE2}"/>
          </ac:spMkLst>
        </pc:spChg>
        <pc:spChg chg="mod">
          <ac:chgData name="Mr E Reed" userId="3d9c7494-4d42-4307-83f3-5f85d4c0a368" providerId="ADAL" clId="{5C44538F-CE54-4CB9-8A43-493CBAFB6C1E}" dt="2024-05-03T13:10:56.841" v="1" actId="1076"/>
          <ac:spMkLst>
            <pc:docMk/>
            <pc:sldMk cId="90909447" sldId="303"/>
            <ac:spMk id="21" creationId="{140CBC9D-650F-3DA8-E2AD-3FC208BE3EDE}"/>
          </ac:spMkLst>
        </pc:spChg>
      </pc:sldChg>
    </pc:docChg>
  </pc:docChgLst>
  <pc:docChgLst>
    <pc:chgData name="Mr E Reed" userId="3d9c7494-4d42-4307-83f3-5f85d4c0a368" providerId="ADAL" clId="{FCC52EE7-4E02-6E45-87DB-3F8E290C0A47}"/>
    <pc:docChg chg="undo custSel addSld delSld modSld sldOrd modSection">
      <pc:chgData name="Mr E Reed" userId="3d9c7494-4d42-4307-83f3-5f85d4c0a368" providerId="ADAL" clId="{FCC52EE7-4E02-6E45-87DB-3F8E290C0A47}" dt="2024-04-24T20:43:18.764" v="1604"/>
      <pc:docMkLst>
        <pc:docMk/>
      </pc:docMkLst>
      <pc:sldChg chg="del">
        <pc:chgData name="Mr E Reed" userId="3d9c7494-4d42-4307-83f3-5f85d4c0a368" providerId="ADAL" clId="{FCC52EE7-4E02-6E45-87DB-3F8E290C0A47}" dt="2024-04-24T19:15:59.734" v="853" actId="2696"/>
        <pc:sldMkLst>
          <pc:docMk/>
          <pc:sldMk cId="3086723195" sldId="266"/>
        </pc:sldMkLst>
      </pc:sldChg>
      <pc:sldChg chg="modSp mod">
        <pc:chgData name="Mr E Reed" userId="3d9c7494-4d42-4307-83f3-5f85d4c0a368" providerId="ADAL" clId="{FCC52EE7-4E02-6E45-87DB-3F8E290C0A47}" dt="2024-04-24T20:13:55.611" v="896" actId="1036"/>
        <pc:sldMkLst>
          <pc:docMk/>
          <pc:sldMk cId="1170681162" sldId="267"/>
        </pc:sldMkLst>
        <pc:spChg chg="mod">
          <ac:chgData name="Mr E Reed" userId="3d9c7494-4d42-4307-83f3-5f85d4c0a368" providerId="ADAL" clId="{FCC52EE7-4E02-6E45-87DB-3F8E290C0A47}" dt="2024-04-24T20:13:55.611" v="896" actId="1036"/>
          <ac:spMkLst>
            <pc:docMk/>
            <pc:sldMk cId="1170681162" sldId="267"/>
            <ac:spMk id="5" creationId="{197D2853-D28F-0F4E-8E9B-ABF8E38416D4}"/>
          </ac:spMkLst>
        </pc:spChg>
        <pc:picChg chg="mod">
          <ac:chgData name="Mr E Reed" userId="3d9c7494-4d42-4307-83f3-5f85d4c0a368" providerId="ADAL" clId="{FCC52EE7-4E02-6E45-87DB-3F8E290C0A47}" dt="2024-04-24T19:16:04.375" v="854" actId="1076"/>
          <ac:picMkLst>
            <pc:docMk/>
            <pc:sldMk cId="1170681162" sldId="267"/>
            <ac:picMk id="4" creationId="{8C76A9BD-CBEC-FC42-8B56-57DF9AB9A0C9}"/>
          </ac:picMkLst>
        </pc:picChg>
      </pc:sldChg>
      <pc:sldChg chg="del">
        <pc:chgData name="Mr E Reed" userId="3d9c7494-4d42-4307-83f3-5f85d4c0a368" providerId="ADAL" clId="{FCC52EE7-4E02-6E45-87DB-3F8E290C0A47}" dt="2024-04-24T20:03:19.131" v="855" actId="2696"/>
        <pc:sldMkLst>
          <pc:docMk/>
          <pc:sldMk cId="2211022002" sldId="268"/>
        </pc:sldMkLst>
      </pc:sldChg>
      <pc:sldChg chg="del">
        <pc:chgData name="Mr E Reed" userId="3d9c7494-4d42-4307-83f3-5f85d4c0a368" providerId="ADAL" clId="{FCC52EE7-4E02-6E45-87DB-3F8E290C0A47}" dt="2024-04-24T20:09:12.793" v="862" actId="2696"/>
        <pc:sldMkLst>
          <pc:docMk/>
          <pc:sldMk cId="3591879923" sldId="270"/>
        </pc:sldMkLst>
      </pc:sldChg>
      <pc:sldChg chg="del">
        <pc:chgData name="Mr E Reed" userId="3d9c7494-4d42-4307-83f3-5f85d4c0a368" providerId="ADAL" clId="{FCC52EE7-4E02-6E45-87DB-3F8E290C0A47}" dt="2024-04-24T20:09:14.900" v="863" actId="2696"/>
        <pc:sldMkLst>
          <pc:docMk/>
          <pc:sldMk cId="3518218385" sldId="271"/>
        </pc:sldMkLst>
      </pc:sldChg>
      <pc:sldChg chg="addSp modSp new mod modClrScheme chgLayout">
        <pc:chgData name="Mr E Reed" userId="3d9c7494-4d42-4307-83f3-5f85d4c0a368" providerId="ADAL" clId="{FCC52EE7-4E02-6E45-87DB-3F8E290C0A47}" dt="2024-04-24T19:09:27.569" v="67" actId="20577"/>
        <pc:sldMkLst>
          <pc:docMk/>
          <pc:sldMk cId="1316926314" sldId="301"/>
        </pc:sldMkLst>
        <pc:spChg chg="add mod">
          <ac:chgData name="Mr E Reed" userId="3d9c7494-4d42-4307-83f3-5f85d4c0a368" providerId="ADAL" clId="{FCC52EE7-4E02-6E45-87DB-3F8E290C0A47}" dt="2024-04-24T19:09:27.569" v="67" actId="20577"/>
          <ac:spMkLst>
            <pc:docMk/>
            <pc:sldMk cId="1316926314" sldId="301"/>
            <ac:spMk id="2" creationId="{FD546A14-1223-CC05-5556-194D11176263}"/>
          </ac:spMkLst>
        </pc:spChg>
        <pc:spChg chg="add mod">
          <ac:chgData name="Mr E Reed" userId="3d9c7494-4d42-4307-83f3-5f85d4c0a368" providerId="ADAL" clId="{FCC52EE7-4E02-6E45-87DB-3F8E290C0A47}" dt="2024-04-24T19:08:11.581" v="58" actId="20577"/>
          <ac:spMkLst>
            <pc:docMk/>
            <pc:sldMk cId="1316926314" sldId="301"/>
            <ac:spMk id="3" creationId="{D72364BD-5E4C-DDC5-90DF-39D93FD5D019}"/>
          </ac:spMkLst>
        </pc:spChg>
      </pc:sldChg>
      <pc:sldChg chg="addSp delSp modSp add mod ord modNotesTx">
        <pc:chgData name="Mr E Reed" userId="3d9c7494-4d42-4307-83f3-5f85d4c0a368" providerId="ADAL" clId="{FCC52EE7-4E02-6E45-87DB-3F8E290C0A47}" dt="2024-04-24T19:15:23.413" v="761" actId="478"/>
        <pc:sldMkLst>
          <pc:docMk/>
          <pc:sldMk cId="1924705143" sldId="302"/>
        </pc:sldMkLst>
        <pc:spChg chg="mod">
          <ac:chgData name="Mr E Reed" userId="3d9c7494-4d42-4307-83f3-5f85d4c0a368" providerId="ADAL" clId="{FCC52EE7-4E02-6E45-87DB-3F8E290C0A47}" dt="2024-04-24T19:10:09.010" v="119" actId="115"/>
          <ac:spMkLst>
            <pc:docMk/>
            <pc:sldMk cId="1924705143" sldId="302"/>
            <ac:spMk id="2" creationId="{C2710331-4597-B54E-BC6C-35F5CE8F5249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3" creationId="{80A49AD8-1BA5-E437-2F76-6E79AA3C1E74}"/>
          </ac:spMkLst>
        </pc:spChg>
        <pc:spChg chg="mod">
          <ac:chgData name="Mr E Reed" userId="3d9c7494-4d42-4307-83f3-5f85d4c0a368" providerId="ADAL" clId="{FCC52EE7-4E02-6E45-87DB-3F8E290C0A47}" dt="2024-04-24T19:11:07.856" v="348" actId="20577"/>
          <ac:spMkLst>
            <pc:docMk/>
            <pc:sldMk cId="1924705143" sldId="302"/>
            <ac:spMk id="4" creationId="{57CFE6C1-5BF0-3F41-A537-3EB0D2909FDD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5" creationId="{5097F6D9-20A8-A466-C7EF-C64F0DF5D3B2}"/>
          </ac:spMkLst>
        </pc:spChg>
        <pc:spChg chg="add del mod">
          <ac:chgData name="Mr E Reed" userId="3d9c7494-4d42-4307-83f3-5f85d4c0a368" providerId="ADAL" clId="{FCC52EE7-4E02-6E45-87DB-3F8E290C0A47}" dt="2024-04-24T19:15:23.413" v="761" actId="478"/>
          <ac:spMkLst>
            <pc:docMk/>
            <pc:sldMk cId="1924705143" sldId="302"/>
            <ac:spMk id="7" creationId="{872C1836-74E2-4627-23B5-8EE5256EB30D}"/>
          </ac:spMkLst>
        </pc:spChg>
        <pc:spChg chg="add mod">
          <ac:chgData name="Mr E Reed" userId="3d9c7494-4d42-4307-83f3-5f85d4c0a368" providerId="ADAL" clId="{FCC52EE7-4E02-6E45-87DB-3F8E290C0A47}" dt="2024-04-24T19:15:19.474" v="760" actId="14100"/>
          <ac:spMkLst>
            <pc:docMk/>
            <pc:sldMk cId="1924705143" sldId="302"/>
            <ac:spMk id="8" creationId="{CFC6EDC4-0BDF-A996-22B5-E570D74F3C97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13" creationId="{DDD60CEB-776C-E748-A21F-28F19AB78185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14" creationId="{1C1919EC-704F-9243-B80D-086DA84C96B1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15" creationId="{6C278C81-D96C-D549-B071-6C7F23AE8A70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16" creationId="{43714671-E956-4545-A977-37FAE381D207}"/>
          </ac:spMkLst>
        </pc:spChg>
        <pc:spChg chg="del">
          <ac:chgData name="Mr E Reed" userId="3d9c7494-4d42-4307-83f3-5f85d4c0a368" providerId="ADAL" clId="{FCC52EE7-4E02-6E45-87DB-3F8E290C0A47}" dt="2024-04-24T19:10:11.739" v="120" actId="478"/>
          <ac:spMkLst>
            <pc:docMk/>
            <pc:sldMk cId="1924705143" sldId="302"/>
            <ac:spMk id="17" creationId="{355F8E76-79FA-ED4F-8F1D-AD2E1C6406AE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18" creationId="{10F31500-1FF0-C648-824E-51F86AC4030C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21" creationId="{01226EAD-CCBC-8B45-B329-6F218383DDB8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22" creationId="{3F769315-EF85-1F44-BDC0-B65629620544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23" creationId="{0E41C6BD-2A9C-C147-9581-FCCEB93AE34D}"/>
          </ac:spMkLst>
        </pc:spChg>
        <pc:spChg chg="del">
          <ac:chgData name="Mr E Reed" userId="3d9c7494-4d42-4307-83f3-5f85d4c0a368" providerId="ADAL" clId="{FCC52EE7-4E02-6E45-87DB-3F8E290C0A47}" dt="2024-04-24T19:10:20.156" v="121" actId="478"/>
          <ac:spMkLst>
            <pc:docMk/>
            <pc:sldMk cId="1924705143" sldId="302"/>
            <ac:spMk id="24" creationId="{E28F8F2F-8EA0-E84E-818D-C0A55BBA8A33}"/>
          </ac:spMkLst>
        </pc:spChg>
        <pc:picChg chg="del">
          <ac:chgData name="Mr E Reed" userId="3d9c7494-4d42-4307-83f3-5f85d4c0a368" providerId="ADAL" clId="{FCC52EE7-4E02-6E45-87DB-3F8E290C0A47}" dt="2024-04-24T19:10:20.156" v="121" actId="478"/>
          <ac:picMkLst>
            <pc:docMk/>
            <pc:sldMk cId="1924705143" sldId="302"/>
            <ac:picMk id="6" creationId="{F3C78E38-8E53-8248-8CC0-4D5440DD668B}"/>
          </ac:picMkLst>
        </pc:picChg>
        <pc:picChg chg="del">
          <ac:chgData name="Mr E Reed" userId="3d9c7494-4d42-4307-83f3-5f85d4c0a368" providerId="ADAL" clId="{FCC52EE7-4E02-6E45-87DB-3F8E290C0A47}" dt="2024-04-24T19:10:20.156" v="121" actId="478"/>
          <ac:picMkLst>
            <pc:docMk/>
            <pc:sldMk cId="1924705143" sldId="302"/>
            <ac:picMk id="10" creationId="{2F032D92-EF3F-9D4D-BB15-78ED2A32B5D4}"/>
          </ac:picMkLst>
        </pc:picChg>
        <pc:picChg chg="del">
          <ac:chgData name="Mr E Reed" userId="3d9c7494-4d42-4307-83f3-5f85d4c0a368" providerId="ADAL" clId="{FCC52EE7-4E02-6E45-87DB-3F8E290C0A47}" dt="2024-04-24T19:10:20.156" v="121" actId="478"/>
          <ac:picMkLst>
            <pc:docMk/>
            <pc:sldMk cId="1924705143" sldId="302"/>
            <ac:picMk id="12" creationId="{6F946751-02ED-3D41-BE91-551895DC0024}"/>
          </ac:picMkLst>
        </pc:picChg>
        <pc:picChg chg="del">
          <ac:chgData name="Mr E Reed" userId="3d9c7494-4d42-4307-83f3-5f85d4c0a368" providerId="ADAL" clId="{FCC52EE7-4E02-6E45-87DB-3F8E290C0A47}" dt="2024-04-24T19:10:20.156" v="121" actId="478"/>
          <ac:picMkLst>
            <pc:docMk/>
            <pc:sldMk cId="1924705143" sldId="302"/>
            <ac:picMk id="20" creationId="{E7969C3C-B143-164C-94CA-A9D70CF18C3D}"/>
          </ac:picMkLst>
        </pc:picChg>
      </pc:sldChg>
      <pc:sldChg chg="addSp delSp modSp add mod">
        <pc:chgData name="Mr E Reed" userId="3d9c7494-4d42-4307-83f3-5f85d4c0a368" providerId="ADAL" clId="{FCC52EE7-4E02-6E45-87DB-3F8E290C0A47}" dt="2024-04-24T20:03:58.414" v="861" actId="1076"/>
        <pc:sldMkLst>
          <pc:docMk/>
          <pc:sldMk cId="90909447" sldId="303"/>
        </pc:sldMkLst>
        <pc:spChg chg="mod">
          <ac:chgData name="Mr E Reed" userId="3d9c7494-4d42-4307-83f3-5f85d4c0a368" providerId="ADAL" clId="{FCC52EE7-4E02-6E45-87DB-3F8E290C0A47}" dt="2024-04-24T19:13:02.583" v="653" actId="20577"/>
          <ac:spMkLst>
            <pc:docMk/>
            <pc:sldMk cId="90909447" sldId="303"/>
            <ac:spMk id="2" creationId="{C2710331-4597-B54E-BC6C-35F5CE8F5249}"/>
          </ac:spMkLst>
        </pc:spChg>
        <pc:spChg chg="del">
          <ac:chgData name="Mr E Reed" userId="3d9c7494-4d42-4307-83f3-5f85d4c0a368" providerId="ADAL" clId="{FCC52EE7-4E02-6E45-87DB-3F8E290C0A47}" dt="2024-04-24T19:13:17.255" v="654" actId="478"/>
          <ac:spMkLst>
            <pc:docMk/>
            <pc:sldMk cId="90909447" sldId="303"/>
            <ac:spMk id="4" creationId="{57CFE6C1-5BF0-3F41-A537-3EB0D2909FDD}"/>
          </ac:spMkLst>
        </pc:spChg>
        <pc:spChg chg="del">
          <ac:chgData name="Mr E Reed" userId="3d9c7494-4d42-4307-83f3-5f85d4c0a368" providerId="ADAL" clId="{FCC52EE7-4E02-6E45-87DB-3F8E290C0A47}" dt="2024-04-24T19:13:17.255" v="654" actId="478"/>
          <ac:spMkLst>
            <pc:docMk/>
            <pc:sldMk cId="90909447" sldId="303"/>
            <ac:spMk id="7" creationId="{872C1836-74E2-4627-23B5-8EE5256EB30D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8" creationId="{09E1345C-EE1F-8F52-D09C-00A4483F958B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9" creationId="{C2AE767B-E4A4-B54B-3115-51F319198C60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0" creationId="{F623D878-653B-70B3-CD5C-4B07173A4060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1" creationId="{8E99FB37-5224-69E6-D340-54FF34335518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3" creationId="{4265CCC8-F4A2-4149-EA1D-5277491B211F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4" creationId="{DCA398CF-6D2A-8A95-5AD7-2A9D7D4AFF7D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5" creationId="{C20C1BB2-1C5D-2133-64CE-6010FF7FB8F3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6" creationId="{B2FAB2E2-7C78-0F9B-82B0-2C2329A4F9B5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7" creationId="{432974A8-E100-2C12-611E-E6162ECEA285}"/>
          </ac:spMkLst>
        </pc:spChg>
        <pc:spChg chg="add mod">
          <ac:chgData name="Mr E Reed" userId="3d9c7494-4d42-4307-83f3-5f85d4c0a368" providerId="ADAL" clId="{FCC52EE7-4E02-6E45-87DB-3F8E290C0A47}" dt="2024-04-24T19:13:18.946" v="656" actId="1076"/>
          <ac:spMkLst>
            <pc:docMk/>
            <pc:sldMk cId="90909447" sldId="303"/>
            <ac:spMk id="18" creationId="{D0BDF724-F5EC-DE01-8171-B6AB96CE87F8}"/>
          </ac:spMkLst>
        </pc:spChg>
        <pc:spChg chg="add mod">
          <ac:chgData name="Mr E Reed" userId="3d9c7494-4d42-4307-83f3-5f85d4c0a368" providerId="ADAL" clId="{FCC52EE7-4E02-6E45-87DB-3F8E290C0A47}" dt="2024-04-24T19:15:48.768" v="852" actId="20577"/>
          <ac:spMkLst>
            <pc:docMk/>
            <pc:sldMk cId="90909447" sldId="303"/>
            <ac:spMk id="19" creationId="{3B60FC0A-5426-DF9D-73E9-5CE559C9670B}"/>
          </ac:spMkLst>
        </pc:spChg>
        <pc:spChg chg="add mod">
          <ac:chgData name="Mr E Reed" userId="3d9c7494-4d42-4307-83f3-5f85d4c0a368" providerId="ADAL" clId="{FCC52EE7-4E02-6E45-87DB-3F8E290C0A47}" dt="2024-04-24T20:03:58.414" v="861" actId="1076"/>
          <ac:spMkLst>
            <pc:docMk/>
            <pc:sldMk cId="90909447" sldId="303"/>
            <ac:spMk id="20" creationId="{3EC1FF21-F300-D60F-4658-29010EF13EE2}"/>
          </ac:spMkLst>
        </pc:spChg>
        <pc:spChg chg="add mod">
          <ac:chgData name="Mr E Reed" userId="3d9c7494-4d42-4307-83f3-5f85d4c0a368" providerId="ADAL" clId="{FCC52EE7-4E02-6E45-87DB-3F8E290C0A47}" dt="2024-04-24T19:13:28.313" v="658" actId="1076"/>
          <ac:spMkLst>
            <pc:docMk/>
            <pc:sldMk cId="90909447" sldId="303"/>
            <ac:spMk id="21" creationId="{140CBC9D-650F-3DA8-E2AD-3FC208BE3EDE}"/>
          </ac:spMkLst>
        </pc:spChg>
        <pc:picChg chg="add mod">
          <ac:chgData name="Mr E Reed" userId="3d9c7494-4d42-4307-83f3-5f85d4c0a368" providerId="ADAL" clId="{FCC52EE7-4E02-6E45-87DB-3F8E290C0A47}" dt="2024-04-24T19:13:18.946" v="656" actId="1076"/>
          <ac:picMkLst>
            <pc:docMk/>
            <pc:sldMk cId="90909447" sldId="303"/>
            <ac:picMk id="3" creationId="{92B4937F-B280-7A99-66A4-572AA5EF4556}"/>
          </ac:picMkLst>
        </pc:picChg>
        <pc:picChg chg="add mod">
          <ac:chgData name="Mr E Reed" userId="3d9c7494-4d42-4307-83f3-5f85d4c0a368" providerId="ADAL" clId="{FCC52EE7-4E02-6E45-87DB-3F8E290C0A47}" dt="2024-04-24T19:13:18.946" v="656" actId="1076"/>
          <ac:picMkLst>
            <pc:docMk/>
            <pc:sldMk cId="90909447" sldId="303"/>
            <ac:picMk id="5" creationId="{D2B07969-9124-6032-2183-926098CA3FF6}"/>
          </ac:picMkLst>
        </pc:picChg>
        <pc:picChg chg="add mod">
          <ac:chgData name="Mr E Reed" userId="3d9c7494-4d42-4307-83f3-5f85d4c0a368" providerId="ADAL" clId="{FCC52EE7-4E02-6E45-87DB-3F8E290C0A47}" dt="2024-04-24T19:13:18.946" v="656" actId="1076"/>
          <ac:picMkLst>
            <pc:docMk/>
            <pc:sldMk cId="90909447" sldId="303"/>
            <ac:picMk id="6" creationId="{8087332E-B8D8-7F87-5F46-5D4336A2C440}"/>
          </ac:picMkLst>
        </pc:picChg>
        <pc:picChg chg="add mod">
          <ac:chgData name="Mr E Reed" userId="3d9c7494-4d42-4307-83f3-5f85d4c0a368" providerId="ADAL" clId="{FCC52EE7-4E02-6E45-87DB-3F8E290C0A47}" dt="2024-04-24T19:13:18.946" v="656" actId="1076"/>
          <ac:picMkLst>
            <pc:docMk/>
            <pc:sldMk cId="90909447" sldId="303"/>
            <ac:picMk id="12" creationId="{828ADEB8-C500-9B47-A965-92C5B102A563}"/>
          </ac:picMkLst>
        </pc:picChg>
      </pc:sldChg>
      <pc:sldChg chg="modSp new mod">
        <pc:chgData name="Mr E Reed" userId="3d9c7494-4d42-4307-83f3-5f85d4c0a368" providerId="ADAL" clId="{FCC52EE7-4E02-6E45-87DB-3F8E290C0A47}" dt="2024-04-24T20:41:53.026" v="1538" actId="20577"/>
        <pc:sldMkLst>
          <pc:docMk/>
          <pc:sldMk cId="1791555677" sldId="304"/>
        </pc:sldMkLst>
        <pc:spChg chg="mod">
          <ac:chgData name="Mr E Reed" userId="3d9c7494-4d42-4307-83f3-5f85d4c0a368" providerId="ADAL" clId="{FCC52EE7-4E02-6E45-87DB-3F8E290C0A47}" dt="2024-04-24T20:41:53.026" v="1538" actId="20577"/>
          <ac:spMkLst>
            <pc:docMk/>
            <pc:sldMk cId="1791555677" sldId="304"/>
            <ac:spMk id="2" creationId="{378C4AA6-84DB-8D89-34AD-6066F942C05F}"/>
          </ac:spMkLst>
        </pc:spChg>
        <pc:spChg chg="mod">
          <ac:chgData name="Mr E Reed" userId="3d9c7494-4d42-4307-83f3-5f85d4c0a368" providerId="ADAL" clId="{FCC52EE7-4E02-6E45-87DB-3F8E290C0A47}" dt="2024-04-24T20:09:20.020" v="866" actId="20577"/>
          <ac:spMkLst>
            <pc:docMk/>
            <pc:sldMk cId="1791555677" sldId="304"/>
            <ac:spMk id="3" creationId="{39677F45-07B5-40EC-82EA-61CB25C577BA}"/>
          </ac:spMkLst>
        </pc:spChg>
      </pc:sldChg>
      <pc:sldChg chg="new del">
        <pc:chgData name="Mr E Reed" userId="3d9c7494-4d42-4307-83f3-5f85d4c0a368" providerId="ADAL" clId="{FCC52EE7-4E02-6E45-87DB-3F8E290C0A47}" dt="2024-04-24T20:13:26.799" v="893" actId="2696"/>
        <pc:sldMkLst>
          <pc:docMk/>
          <pc:sldMk cId="2287697192" sldId="305"/>
        </pc:sldMkLst>
      </pc:sldChg>
      <pc:sldChg chg="addSp delSp modSp new mod">
        <pc:chgData name="Mr E Reed" userId="3d9c7494-4d42-4307-83f3-5f85d4c0a368" providerId="ADAL" clId="{FCC52EE7-4E02-6E45-87DB-3F8E290C0A47}" dt="2024-04-24T20:13:24.403" v="892" actId="1076"/>
        <pc:sldMkLst>
          <pc:docMk/>
          <pc:sldMk cId="3511597313" sldId="306"/>
        </pc:sldMkLst>
        <pc:picChg chg="add del mod">
          <ac:chgData name="Mr E Reed" userId="3d9c7494-4d42-4307-83f3-5f85d4c0a368" providerId="ADAL" clId="{FCC52EE7-4E02-6E45-87DB-3F8E290C0A47}" dt="2024-04-24T20:11:05.878" v="870" actId="478"/>
          <ac:picMkLst>
            <pc:docMk/>
            <pc:sldMk cId="3511597313" sldId="306"/>
            <ac:picMk id="3" creationId="{5A84FA60-8239-ED42-D1E1-FE155BF101BA}"/>
          </ac:picMkLst>
        </pc:picChg>
        <pc:picChg chg="add del mod">
          <ac:chgData name="Mr E Reed" userId="3d9c7494-4d42-4307-83f3-5f85d4c0a368" providerId="ADAL" clId="{FCC52EE7-4E02-6E45-87DB-3F8E290C0A47}" dt="2024-04-24T20:12:20.872" v="878" actId="478"/>
          <ac:picMkLst>
            <pc:docMk/>
            <pc:sldMk cId="3511597313" sldId="306"/>
            <ac:picMk id="4" creationId="{F96AA5E6-AC4B-ACE1-F710-5EBF64E062B6}"/>
          </ac:picMkLst>
        </pc:picChg>
        <pc:picChg chg="add del mod">
          <ac:chgData name="Mr E Reed" userId="3d9c7494-4d42-4307-83f3-5f85d4c0a368" providerId="ADAL" clId="{FCC52EE7-4E02-6E45-87DB-3F8E290C0A47}" dt="2024-04-24T20:13:10.644" v="885" actId="478"/>
          <ac:picMkLst>
            <pc:docMk/>
            <pc:sldMk cId="3511597313" sldId="306"/>
            <ac:picMk id="5" creationId="{FD69ACC2-2331-747A-549C-0F1D0C627EC3}"/>
          </ac:picMkLst>
        </pc:picChg>
        <pc:picChg chg="add mod">
          <ac:chgData name="Mr E Reed" userId="3d9c7494-4d42-4307-83f3-5f85d4c0a368" providerId="ADAL" clId="{FCC52EE7-4E02-6E45-87DB-3F8E290C0A47}" dt="2024-04-24T20:13:24.403" v="892" actId="1076"/>
          <ac:picMkLst>
            <pc:docMk/>
            <pc:sldMk cId="3511597313" sldId="306"/>
            <ac:picMk id="6" creationId="{52C4976A-63B2-B2A9-19C3-BEA75DF0C4CB}"/>
          </ac:picMkLst>
        </pc:picChg>
      </pc:sldChg>
      <pc:sldChg chg="addSp modSp new mod">
        <pc:chgData name="Mr E Reed" userId="3d9c7494-4d42-4307-83f3-5f85d4c0a368" providerId="ADAL" clId="{FCC52EE7-4E02-6E45-87DB-3F8E290C0A47}" dt="2024-04-24T20:18:17.849" v="902" actId="1076"/>
        <pc:sldMkLst>
          <pc:docMk/>
          <pc:sldMk cId="1000757001" sldId="307"/>
        </pc:sldMkLst>
        <pc:picChg chg="add mod">
          <ac:chgData name="Mr E Reed" userId="3d9c7494-4d42-4307-83f3-5f85d4c0a368" providerId="ADAL" clId="{FCC52EE7-4E02-6E45-87DB-3F8E290C0A47}" dt="2024-04-24T20:18:17.849" v="902" actId="1076"/>
          <ac:picMkLst>
            <pc:docMk/>
            <pc:sldMk cId="1000757001" sldId="307"/>
            <ac:picMk id="2" creationId="{7A2BCD22-BAFC-3B3C-2B89-32B5F5247A21}"/>
          </ac:picMkLst>
        </pc:picChg>
      </pc:sldChg>
      <pc:sldChg chg="addSp delSp modSp add mod">
        <pc:chgData name="Mr E Reed" userId="3d9c7494-4d42-4307-83f3-5f85d4c0a368" providerId="ADAL" clId="{FCC52EE7-4E02-6E45-87DB-3F8E290C0A47}" dt="2024-04-24T20:18:43.673" v="927" actId="1076"/>
        <pc:sldMkLst>
          <pc:docMk/>
          <pc:sldMk cId="1314556258" sldId="308"/>
        </pc:sldMkLst>
        <pc:spChg chg="add mod">
          <ac:chgData name="Mr E Reed" userId="3d9c7494-4d42-4307-83f3-5f85d4c0a368" providerId="ADAL" clId="{FCC52EE7-4E02-6E45-87DB-3F8E290C0A47}" dt="2024-04-24T20:18:43.673" v="927" actId="1076"/>
          <ac:spMkLst>
            <pc:docMk/>
            <pc:sldMk cId="1314556258" sldId="308"/>
            <ac:spMk id="4" creationId="{ADD05F95-1B11-462A-B1D9-DB5607320D25}"/>
          </ac:spMkLst>
        </pc:spChg>
        <pc:picChg chg="del">
          <ac:chgData name="Mr E Reed" userId="3d9c7494-4d42-4307-83f3-5f85d4c0a368" providerId="ADAL" clId="{FCC52EE7-4E02-6E45-87DB-3F8E290C0A47}" dt="2024-04-24T20:18:29.907" v="906" actId="478"/>
          <ac:picMkLst>
            <pc:docMk/>
            <pc:sldMk cId="1314556258" sldId="308"/>
            <ac:picMk id="2" creationId="{7A2BCD22-BAFC-3B3C-2B89-32B5F5247A21}"/>
          </ac:picMkLst>
        </pc:picChg>
        <pc:picChg chg="add mod">
          <ac:chgData name="Mr E Reed" userId="3d9c7494-4d42-4307-83f3-5f85d4c0a368" providerId="ADAL" clId="{FCC52EE7-4E02-6E45-87DB-3F8E290C0A47}" dt="2024-04-24T20:18:34.112" v="909" actId="1076"/>
          <ac:picMkLst>
            <pc:docMk/>
            <pc:sldMk cId="1314556258" sldId="308"/>
            <ac:picMk id="3" creationId="{27176BB3-D3F9-DF1A-C34D-552FE629D989}"/>
          </ac:picMkLst>
        </pc:picChg>
      </pc:sldChg>
      <pc:sldChg chg="addSp delSp modSp add mod modAnim">
        <pc:chgData name="Mr E Reed" userId="3d9c7494-4d42-4307-83f3-5f85d4c0a368" providerId="ADAL" clId="{FCC52EE7-4E02-6E45-87DB-3F8E290C0A47}" dt="2024-04-24T20:19:43.465" v="942"/>
        <pc:sldMkLst>
          <pc:docMk/>
          <pc:sldMk cId="1383968133" sldId="309"/>
        </pc:sldMkLst>
        <pc:spChg chg="mod">
          <ac:chgData name="Mr E Reed" userId="3d9c7494-4d42-4307-83f3-5f85d4c0a368" providerId="ADAL" clId="{FCC52EE7-4E02-6E45-87DB-3F8E290C0A47}" dt="2024-04-24T20:18:49.478" v="932" actId="20577"/>
          <ac:spMkLst>
            <pc:docMk/>
            <pc:sldMk cId="1383968133" sldId="309"/>
            <ac:spMk id="4" creationId="{ADD05F95-1B11-462A-B1D9-DB5607320D25}"/>
          </ac:spMkLst>
        </pc:spChg>
        <pc:spChg chg="add del">
          <ac:chgData name="Mr E Reed" userId="3d9c7494-4d42-4307-83f3-5f85d4c0a368" providerId="ADAL" clId="{FCC52EE7-4E02-6E45-87DB-3F8E290C0A47}" dt="2024-04-24T20:19:33.175" v="941" actId="478"/>
          <ac:spMkLst>
            <pc:docMk/>
            <pc:sldMk cId="1383968133" sldId="309"/>
            <ac:spMk id="5" creationId="{2C4323B2-E3D9-765D-69EF-6DDF55433971}"/>
          </ac:spMkLst>
        </pc:spChg>
        <pc:picChg chg="add mod">
          <ac:chgData name="Mr E Reed" userId="3d9c7494-4d42-4307-83f3-5f85d4c0a368" providerId="ADAL" clId="{FCC52EE7-4E02-6E45-87DB-3F8E290C0A47}" dt="2024-04-24T20:19:23.315" v="939" actId="1076"/>
          <ac:picMkLst>
            <pc:docMk/>
            <pc:sldMk cId="1383968133" sldId="309"/>
            <ac:picMk id="2" creationId="{E0BF4B7B-69E7-45B1-64B0-D1AA2CA5ED72}"/>
          </ac:picMkLst>
        </pc:picChg>
        <pc:picChg chg="del">
          <ac:chgData name="Mr E Reed" userId="3d9c7494-4d42-4307-83f3-5f85d4c0a368" providerId="ADAL" clId="{FCC52EE7-4E02-6E45-87DB-3F8E290C0A47}" dt="2024-04-24T20:18:47.743" v="929" actId="478"/>
          <ac:picMkLst>
            <pc:docMk/>
            <pc:sldMk cId="1383968133" sldId="309"/>
            <ac:picMk id="3" creationId="{27176BB3-D3F9-DF1A-C34D-552FE629D989}"/>
          </ac:picMkLst>
        </pc:picChg>
      </pc:sldChg>
      <pc:sldChg chg="addSp delSp modSp add mod modAnim">
        <pc:chgData name="Mr E Reed" userId="3d9c7494-4d42-4307-83f3-5f85d4c0a368" providerId="ADAL" clId="{FCC52EE7-4E02-6E45-87DB-3F8E290C0A47}" dt="2024-04-24T20:28:27.574" v="1121" actId="1036"/>
        <pc:sldMkLst>
          <pc:docMk/>
          <pc:sldMk cId="3701450377" sldId="310"/>
        </pc:sldMkLst>
        <pc:spChg chg="mod">
          <ac:chgData name="Mr E Reed" userId="3d9c7494-4d42-4307-83f3-5f85d4c0a368" providerId="ADAL" clId="{FCC52EE7-4E02-6E45-87DB-3F8E290C0A47}" dt="2024-04-24T20:28:18.862" v="1104" actId="1076"/>
          <ac:spMkLst>
            <pc:docMk/>
            <pc:sldMk cId="3701450377" sldId="310"/>
            <ac:spMk id="4" creationId="{ADD05F95-1B11-462A-B1D9-DB5607320D25}"/>
          </ac:spMkLst>
        </pc:spChg>
        <pc:spChg chg="add del">
          <ac:chgData name="Mr E Reed" userId="3d9c7494-4d42-4307-83f3-5f85d4c0a368" providerId="ADAL" clId="{FCC52EE7-4E02-6E45-87DB-3F8E290C0A47}" dt="2024-04-24T20:25:43.719" v="980" actId="22"/>
          <ac:spMkLst>
            <pc:docMk/>
            <pc:sldMk cId="3701450377" sldId="310"/>
            <ac:spMk id="5" creationId="{C0C3B620-5F76-5C35-A569-95A094922A0E}"/>
          </ac:spMkLst>
        </pc:spChg>
        <pc:spChg chg="add mod">
          <ac:chgData name="Mr E Reed" userId="3d9c7494-4d42-4307-83f3-5f85d4c0a368" providerId="ADAL" clId="{FCC52EE7-4E02-6E45-87DB-3F8E290C0A47}" dt="2024-04-24T20:25:54.275" v="982" actId="767"/>
          <ac:spMkLst>
            <pc:docMk/>
            <pc:sldMk cId="3701450377" sldId="310"/>
            <ac:spMk id="6" creationId="{B488F641-C91D-72A9-1E2A-57FEE5E245D2}"/>
          </ac:spMkLst>
        </pc:spChg>
        <pc:picChg chg="del">
          <ac:chgData name="Mr E Reed" userId="3d9c7494-4d42-4307-83f3-5f85d4c0a368" providerId="ADAL" clId="{FCC52EE7-4E02-6E45-87DB-3F8E290C0A47}" dt="2024-04-24T20:25:40.790" v="978" actId="478"/>
          <ac:picMkLst>
            <pc:docMk/>
            <pc:sldMk cId="3701450377" sldId="310"/>
            <ac:picMk id="2" creationId="{E0BF4B7B-69E7-45B1-64B0-D1AA2CA5ED72}"/>
          </ac:picMkLst>
        </pc:picChg>
        <pc:picChg chg="add del mod">
          <ac:chgData name="Mr E Reed" userId="3d9c7494-4d42-4307-83f3-5f85d4c0a368" providerId="ADAL" clId="{FCC52EE7-4E02-6E45-87DB-3F8E290C0A47}" dt="2024-04-24T20:26:31.711" v="1028" actId="478"/>
          <ac:picMkLst>
            <pc:docMk/>
            <pc:sldMk cId="3701450377" sldId="310"/>
            <ac:picMk id="7" creationId="{51528ABF-E626-25AE-CD4D-644B8C339AA2}"/>
          </ac:picMkLst>
        </pc:picChg>
        <pc:picChg chg="add mod">
          <ac:chgData name="Mr E Reed" userId="3d9c7494-4d42-4307-83f3-5f85d4c0a368" providerId="ADAL" clId="{FCC52EE7-4E02-6E45-87DB-3F8E290C0A47}" dt="2024-04-24T20:28:27.574" v="1121" actId="1036"/>
          <ac:picMkLst>
            <pc:docMk/>
            <pc:sldMk cId="3701450377" sldId="310"/>
            <ac:picMk id="8" creationId="{B4338AA5-610A-1222-1ADC-359D0E4C9BAE}"/>
          </ac:picMkLst>
        </pc:picChg>
      </pc:sldChg>
      <pc:sldChg chg="new">
        <pc:chgData name="Mr E Reed" userId="3d9c7494-4d42-4307-83f3-5f85d4c0a368" providerId="ADAL" clId="{FCC52EE7-4E02-6E45-87DB-3F8E290C0A47}" dt="2024-04-24T20:30:00.875" v="1122" actId="680"/>
        <pc:sldMkLst>
          <pc:docMk/>
          <pc:sldMk cId="1326074014" sldId="311"/>
        </pc:sldMkLst>
      </pc:sldChg>
      <pc:sldChg chg="addSp delSp modSp add mod">
        <pc:chgData name="Mr E Reed" userId="3d9c7494-4d42-4307-83f3-5f85d4c0a368" providerId="ADAL" clId="{FCC52EE7-4E02-6E45-87DB-3F8E290C0A47}" dt="2024-04-24T20:30:14.341" v="1128" actId="1076"/>
        <pc:sldMkLst>
          <pc:docMk/>
          <pc:sldMk cId="2352094280" sldId="312"/>
        </pc:sldMkLst>
        <pc:spChg chg="add mod">
          <ac:chgData name="Mr E Reed" userId="3d9c7494-4d42-4307-83f3-5f85d4c0a368" providerId="ADAL" clId="{FCC52EE7-4E02-6E45-87DB-3F8E290C0A47}" dt="2024-04-24T20:30:14.341" v="1128" actId="1076"/>
          <ac:spMkLst>
            <pc:docMk/>
            <pc:sldMk cId="2352094280" sldId="312"/>
            <ac:spMk id="2" creationId="{1AC271C3-7125-48FA-3942-570E598760E7}"/>
          </ac:spMkLst>
        </pc:spChg>
        <pc:picChg chg="del">
          <ac:chgData name="Mr E Reed" userId="3d9c7494-4d42-4307-83f3-5f85d4c0a368" providerId="ADAL" clId="{FCC52EE7-4E02-6E45-87DB-3F8E290C0A47}" dt="2024-04-24T20:30:04.892" v="1124" actId="478"/>
          <ac:picMkLst>
            <pc:docMk/>
            <pc:sldMk cId="2352094280" sldId="312"/>
            <ac:picMk id="8" creationId="{B4338AA5-610A-1222-1ADC-359D0E4C9BAE}"/>
          </ac:picMkLst>
        </pc:picChg>
      </pc:sldChg>
      <pc:sldChg chg="addSp delSp modSp new mod modAnim">
        <pc:chgData name="Mr E Reed" userId="3d9c7494-4d42-4307-83f3-5f85d4c0a368" providerId="ADAL" clId="{FCC52EE7-4E02-6E45-87DB-3F8E290C0A47}" dt="2024-04-24T20:35:45.410" v="1164"/>
        <pc:sldMkLst>
          <pc:docMk/>
          <pc:sldMk cId="2889925138" sldId="313"/>
        </pc:sldMkLst>
        <pc:spChg chg="mod">
          <ac:chgData name="Mr E Reed" userId="3d9c7494-4d42-4307-83f3-5f85d4c0a368" providerId="ADAL" clId="{FCC52EE7-4E02-6E45-87DB-3F8E290C0A47}" dt="2024-04-24T20:35:16.139" v="1158" actId="20577"/>
          <ac:spMkLst>
            <pc:docMk/>
            <pc:sldMk cId="2889925138" sldId="313"/>
            <ac:spMk id="2" creationId="{57AB9DE8-8997-96A8-450D-A25D19FF0640}"/>
          </ac:spMkLst>
        </pc:spChg>
        <pc:spChg chg="del">
          <ac:chgData name="Mr E Reed" userId="3d9c7494-4d42-4307-83f3-5f85d4c0a368" providerId="ADAL" clId="{FCC52EE7-4E02-6E45-87DB-3F8E290C0A47}" dt="2024-04-24T20:35:18.454" v="1159" actId="478"/>
          <ac:spMkLst>
            <pc:docMk/>
            <pc:sldMk cId="2889925138" sldId="313"/>
            <ac:spMk id="3" creationId="{F366C95A-8930-EEFB-7CEB-E8EFA5C55900}"/>
          </ac:spMkLst>
        </pc:spChg>
        <pc:picChg chg="add mod">
          <ac:chgData name="Mr E Reed" userId="3d9c7494-4d42-4307-83f3-5f85d4c0a368" providerId="ADAL" clId="{FCC52EE7-4E02-6E45-87DB-3F8E290C0A47}" dt="2024-04-24T20:35:23.520" v="1163" actId="1076"/>
          <ac:picMkLst>
            <pc:docMk/>
            <pc:sldMk cId="2889925138" sldId="313"/>
            <ac:picMk id="4" creationId="{39F7A104-E083-7B2F-D566-907EA8D13B86}"/>
          </ac:picMkLst>
        </pc:picChg>
      </pc:sldChg>
      <pc:sldChg chg="addSp delSp modSp new mod modClrScheme modAnim chgLayout">
        <pc:chgData name="Mr E Reed" userId="3d9c7494-4d42-4307-83f3-5f85d4c0a368" providerId="ADAL" clId="{FCC52EE7-4E02-6E45-87DB-3F8E290C0A47}" dt="2024-04-24T20:43:18.764" v="1604"/>
        <pc:sldMkLst>
          <pc:docMk/>
          <pc:sldMk cId="2696141790" sldId="314"/>
        </pc:sldMkLst>
        <pc:spChg chg="del mod ord">
          <ac:chgData name="Mr E Reed" userId="3d9c7494-4d42-4307-83f3-5f85d4c0a368" providerId="ADAL" clId="{FCC52EE7-4E02-6E45-87DB-3F8E290C0A47}" dt="2024-04-24T20:36:02.623" v="1166" actId="700"/>
          <ac:spMkLst>
            <pc:docMk/>
            <pc:sldMk cId="2696141790" sldId="314"/>
            <ac:spMk id="2" creationId="{DDD02D9F-3202-8E6A-D744-B17C32D11CA9}"/>
          </ac:spMkLst>
        </pc:spChg>
        <pc:spChg chg="del mod ord">
          <ac:chgData name="Mr E Reed" userId="3d9c7494-4d42-4307-83f3-5f85d4c0a368" providerId="ADAL" clId="{FCC52EE7-4E02-6E45-87DB-3F8E290C0A47}" dt="2024-04-24T20:36:02.623" v="1166" actId="700"/>
          <ac:spMkLst>
            <pc:docMk/>
            <pc:sldMk cId="2696141790" sldId="314"/>
            <ac:spMk id="3" creationId="{4EDB3DED-E464-C39B-1ECE-CFFA8D4451FE}"/>
          </ac:spMkLst>
        </pc:spChg>
        <pc:spChg chg="add del mod ord">
          <ac:chgData name="Mr E Reed" userId="3d9c7494-4d42-4307-83f3-5f85d4c0a368" providerId="ADAL" clId="{FCC52EE7-4E02-6E45-87DB-3F8E290C0A47}" dt="2024-04-24T20:36:05.072" v="1167" actId="700"/>
          <ac:spMkLst>
            <pc:docMk/>
            <pc:sldMk cId="2696141790" sldId="314"/>
            <ac:spMk id="4" creationId="{A9D23CEE-15CB-BE9B-8242-3C29C662FDC8}"/>
          </ac:spMkLst>
        </pc:spChg>
        <pc:spChg chg="add del mod ord">
          <ac:chgData name="Mr E Reed" userId="3d9c7494-4d42-4307-83f3-5f85d4c0a368" providerId="ADAL" clId="{FCC52EE7-4E02-6E45-87DB-3F8E290C0A47}" dt="2024-04-24T20:36:05.072" v="1167" actId="700"/>
          <ac:spMkLst>
            <pc:docMk/>
            <pc:sldMk cId="2696141790" sldId="314"/>
            <ac:spMk id="5" creationId="{9F0CA4CC-2E19-1EC3-631E-DA9DE787EB14}"/>
          </ac:spMkLst>
        </pc:spChg>
        <pc:spChg chg="add mod ord">
          <ac:chgData name="Mr E Reed" userId="3d9c7494-4d42-4307-83f3-5f85d4c0a368" providerId="ADAL" clId="{FCC52EE7-4E02-6E45-87DB-3F8E290C0A47}" dt="2024-04-24T20:37:10.403" v="1314" actId="20577"/>
          <ac:spMkLst>
            <pc:docMk/>
            <pc:sldMk cId="2696141790" sldId="314"/>
            <ac:spMk id="6" creationId="{90D66903-59CB-599C-D9DB-AE7976AEB6CC}"/>
          </ac:spMkLst>
        </pc:spChg>
        <pc:spChg chg="add mod ord">
          <ac:chgData name="Mr E Reed" userId="3d9c7494-4d42-4307-83f3-5f85d4c0a368" providerId="ADAL" clId="{FCC52EE7-4E02-6E45-87DB-3F8E290C0A47}" dt="2024-04-24T20:42:30.446" v="1602" actId="20577"/>
          <ac:spMkLst>
            <pc:docMk/>
            <pc:sldMk cId="2696141790" sldId="314"/>
            <ac:spMk id="7" creationId="{6E182B26-9FD0-40B0-0416-D0F5596067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EFD76-413C-FE42-94E8-620706F660AB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C2C5E-A484-1A4A-ACCA-0C13DC7BD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1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Pulse in music is the steady beat.</a:t>
            </a:r>
          </a:p>
          <a:p>
            <a:r>
              <a:rPr lang="en-US"/>
              <a:t>Rhythm is a pattern of long and short sounds.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9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what label is missing (rhythm). Get them to work out repetition. Point out syncopation/explain main focus of the lesson.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Students to stand and 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4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5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Rhythm 1= 1+2+3   4+</a:t>
            </a:r>
          </a:p>
          <a:p>
            <a:r>
              <a:rPr lang="en-US"/>
              <a:t>Rhythm 2 = 1+    3+4+</a:t>
            </a:r>
          </a:p>
          <a:p>
            <a:r>
              <a:rPr lang="en-US"/>
              <a:t>Rhythm 3 =   + + + 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5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Students to stand and 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2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 students to comment on voices and cup rhythm – noticing movement and change in the middle. </a:t>
            </a:r>
          </a:p>
          <a:p>
            <a:r>
              <a:rPr lang="en-US"/>
              <a:t>Explain that students are going to put the rhythm together in small 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38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students if they recognize the skills builder picture (1 of the 8 characteristics).</a:t>
            </a:r>
          </a:p>
          <a:p>
            <a:r>
              <a:rPr lang="en-US"/>
              <a:t>Discuss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49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32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 chairs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71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warm up, do cup song rhythm.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2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by speaking answers, then speaking and clapping and then just clapping. Get students to work in a small group to put their basket contents together.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2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demo with rhythm. On beat = 1, 2, 3. Off beat = take inspiration from ABBA’s ”dancing queen”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7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Clap rhythm then get students to decide on cup percussion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780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30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68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quavers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Frere Jacques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Ask why have I chosen these two piece? Discuss time signature.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73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Print this for bonus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¾</a:t>
            </a:r>
          </a:p>
          <a:p>
            <a:r>
              <a:rPr lang="en-US"/>
              <a:t>4/4</a:t>
            </a:r>
          </a:p>
          <a:p>
            <a:r>
              <a:rPr lang="en-US"/>
              <a:t>4/4</a:t>
            </a:r>
          </a:p>
          <a:p>
            <a:r>
              <a:rPr lang="en-US"/>
              <a:t>3/4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4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Don’t show, just play music. Ask students to find the pulse. Then stand up and change direction when the music feels different. Then clap and tap out 4/4 vs 12/8.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 class to perform on djembes and then discuss texture (canon)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66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as warm up. Ask for what a time signature is. Where do you see it on your music (point to poster). </a:t>
            </a:r>
          </a:p>
          <a:p>
            <a:r>
              <a:rPr lang="en-US"/>
              <a:t>¾</a:t>
            </a:r>
          </a:p>
          <a:p>
            <a:r>
              <a:rPr lang="en-US"/>
              <a:t>4/4</a:t>
            </a:r>
          </a:p>
          <a:p>
            <a:r>
              <a:rPr lang="en-US"/>
              <a:t>4/4</a:t>
            </a:r>
          </a:p>
          <a:p>
            <a:r>
              <a:rPr lang="en-US"/>
              <a:t>3/4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8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Singing, texture discussion and note reading.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3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for spontaneous rhythm making (give students crotchet, minim, quaver they draw that on whiteboard, then get into groups to make rhythms. Mix it around/find a good combination. Add syncopation?) Perform using varied body percussion sounds.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this slide to discuss dotted rhythms – what they mean, how they add up, what they sound like (Kodaly = </a:t>
            </a:r>
            <a:r>
              <a:rPr lang="en-US" err="1"/>
              <a:t>tim-ri</a:t>
            </a:r>
            <a:r>
              <a:rPr lang="en-US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85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3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the 1</a:t>
            </a:r>
            <a:r>
              <a:rPr lang="en-US" baseline="30000"/>
              <a:t>st</a:t>
            </a:r>
            <a:r>
              <a:rPr lang="en-US"/>
              <a:t> one together then 2</a:t>
            </a:r>
            <a:r>
              <a:rPr lang="en-US" baseline="30000"/>
              <a:t>nd</a:t>
            </a:r>
            <a:r>
              <a:rPr lang="en-US"/>
              <a:t> one independently. Students to work on whiteboards. </a:t>
            </a:r>
          </a:p>
          <a:p>
            <a:r>
              <a:rPr lang="en-US"/>
              <a:t>If time/needed do </a:t>
            </a:r>
            <a:r>
              <a:rPr lang="en-US" err="1"/>
              <a:t>popocatapetal</a:t>
            </a:r>
            <a:r>
              <a:rPr lang="en-US"/>
              <a:t> again and do in a canon. Or sing There a river flowing in my hear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62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 students to recognize call and response/imitation (dotted rhythm Kodaly = </a:t>
            </a:r>
            <a:r>
              <a:rPr lang="en-US" err="1"/>
              <a:t>ti</a:t>
            </a:r>
            <a:r>
              <a:rPr lang="en-US"/>
              <a:t> </a:t>
            </a:r>
            <a:r>
              <a:rPr lang="en-US" err="1"/>
              <a:t>tae</a:t>
            </a:r>
            <a:r>
              <a:rPr lang="en-US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12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C2C5E-A484-1A4A-ACCA-0C13DC7BDB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9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47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3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61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49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40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8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78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990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76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usiclab.chromeexperiments.com/Song-Maker/song/6593431611244544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ooptube.io/?videoId=PiU3zmIYPzY" TargetMode="External"/><Relationship Id="rId2" Type="http://schemas.openxmlformats.org/officeDocument/2006/relationships/hyperlink" Target="https://looptube.io/?videoId=iZzG3FigXp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optube.io/?videoId=TKGV9vjSgm8" TargetMode="External"/><Relationship Id="rId5" Type="http://schemas.openxmlformats.org/officeDocument/2006/relationships/hyperlink" Target="https://looptube.io/?videoId=CEWJdRrldlE" TargetMode="External"/><Relationship Id="rId4" Type="http://schemas.openxmlformats.org/officeDocument/2006/relationships/hyperlink" Target="https://looptube.io/?videoId=aHjr_wbaQx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y1aOg_UO_A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usiclab.chromeexperiments.com/Song-Maker/song/651762124836044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6y1aOg_UO_A?feature=oembed" TargetMode="Externa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SFieUSfxGU?feature=oembed" TargetMode="Externa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DaJ7rFg66A?start=424&amp;feature=oembed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37.png"/><Relationship Id="rId5" Type="http://schemas.microsoft.com/office/2007/relationships/media" Target="../media/media4.mp3"/><Relationship Id="rId10" Type="http://schemas.openxmlformats.org/officeDocument/2006/relationships/notesSlide" Target="../notesSlides/notesSlide28.xml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XUChwbzl48?feature=oembed" TargetMode="External"/><Relationship Id="rId4" Type="http://schemas.openxmlformats.org/officeDocument/2006/relationships/image" Target="../media/image4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37.png"/><Relationship Id="rId5" Type="http://schemas.microsoft.com/office/2007/relationships/media" Target="../media/media4.mp3"/><Relationship Id="rId10" Type="http://schemas.openxmlformats.org/officeDocument/2006/relationships/notesSlide" Target="../notesSlides/notesSlide30.xml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9099F345-DF5A-18D4-0430-F7DE5B1C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/>
              <a:t>Rhythm Revisited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>
            <a:normAutofit/>
          </a:bodyPr>
          <a:lstStyle/>
          <a:p>
            <a:r>
              <a:rPr lang="en-US"/>
              <a:t>Year 7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E8DD-D164-FF4A-80B2-760DFFD3C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A3F9-C1DD-364F-A4D6-CE632E713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/>
              <a:t>Paper warm-up</a:t>
            </a:r>
            <a:br>
              <a:rPr lang="en-US" u="sng"/>
            </a:br>
            <a:r>
              <a:rPr lang="en-US"/>
              <a:t>You can talk to your </a:t>
            </a:r>
            <a:r>
              <a:rPr lang="en-US" err="1"/>
              <a:t>neighbour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FE6C1-5BF0-3F41-A537-3EB0D2909FDD}"/>
              </a:ext>
            </a:extLst>
          </p:cNvPr>
          <p:cNvSpPr txBox="1"/>
          <p:nvPr/>
        </p:nvSpPr>
        <p:spPr>
          <a:xfrm>
            <a:off x="960863" y="2099631"/>
            <a:ext cx="1039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Write the correct lyrics under the rhythm.</a:t>
            </a:r>
          </a:p>
          <a:p>
            <a:endParaRPr lang="en-US" sz="2400"/>
          </a:p>
          <a:p>
            <a:r>
              <a:rPr lang="en-US" sz="2400"/>
              <a:t>Hint: speak the lyrics and work out how many syllables there are.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6EDC4-0BDF-A996-22B5-E570D74F3C97}"/>
              </a:ext>
            </a:extLst>
          </p:cNvPr>
          <p:cNvSpPr txBox="1"/>
          <p:nvPr/>
        </p:nvSpPr>
        <p:spPr>
          <a:xfrm>
            <a:off x="1045085" y="4205611"/>
            <a:ext cx="9506610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Bonus box:</a:t>
            </a:r>
          </a:p>
          <a:p>
            <a:r>
              <a:rPr lang="en-US" sz="2000"/>
              <a:t>Underneath, make up new lyrics and write down the rhythm too!</a:t>
            </a:r>
          </a:p>
        </p:txBody>
      </p:sp>
    </p:spTree>
    <p:extLst>
      <p:ext uri="{BB962C8B-B14F-4D97-AF65-F5344CB8AC3E}">
        <p14:creationId xmlns:p14="http://schemas.microsoft.com/office/powerpoint/2010/main" val="1924705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C4976A-63B2-B2A9-19C3-BEA75DF0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0"/>
            <a:ext cx="10808368" cy="68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9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/>
              <a:t>Paper warm-up 2</a:t>
            </a:r>
            <a:br>
              <a:rPr lang="en-US" u="sng"/>
            </a:br>
            <a:r>
              <a:rPr lang="en-US"/>
              <a:t>Complete in silence and by yourself</a:t>
            </a:r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92B4937F-B280-7A99-66A4-572AA5EF4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0" y="2318138"/>
            <a:ext cx="3213100" cy="977900"/>
          </a:xfrm>
          <a:prstGeom prst="rect">
            <a:avLst/>
          </a:prstGeom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D2B07969-9124-6032-2183-926098CA3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0" y="3449564"/>
            <a:ext cx="2184400" cy="774700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87332E-B8D8-7F87-5F46-5D4336A2C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10" y="4485319"/>
            <a:ext cx="13970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E1345C-EE1F-8F52-D09C-00A4483F958B}"/>
              </a:ext>
            </a:extLst>
          </p:cNvPr>
          <p:cNvSpPr txBox="1"/>
          <p:nvPr/>
        </p:nvSpPr>
        <p:spPr>
          <a:xfrm>
            <a:off x="1064320" y="2622422"/>
            <a:ext cx="74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E767B-E4A4-B54B-3115-51F319198C60}"/>
              </a:ext>
            </a:extLst>
          </p:cNvPr>
          <p:cNvSpPr txBox="1"/>
          <p:nvPr/>
        </p:nvSpPr>
        <p:spPr>
          <a:xfrm>
            <a:off x="1108925" y="3594369"/>
            <a:ext cx="74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3D878-653B-70B3-CD5C-4B07173A4060}"/>
              </a:ext>
            </a:extLst>
          </p:cNvPr>
          <p:cNvSpPr txBox="1"/>
          <p:nvPr/>
        </p:nvSpPr>
        <p:spPr>
          <a:xfrm>
            <a:off x="1108925" y="4687569"/>
            <a:ext cx="74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9FB37-5224-69E6-D340-54FF34335518}"/>
              </a:ext>
            </a:extLst>
          </p:cNvPr>
          <p:cNvSpPr txBox="1"/>
          <p:nvPr/>
        </p:nvSpPr>
        <p:spPr>
          <a:xfrm>
            <a:off x="1131227" y="5832870"/>
            <a:ext cx="74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</a:t>
            </a:r>
          </a:p>
        </p:txBody>
      </p:sp>
      <p:pic>
        <p:nvPicPr>
          <p:cNvPr id="12" name="Picture 11" descr="A picture containing caliper, device, gauge&#10;&#10;Description automatically generated">
            <a:extLst>
              <a:ext uri="{FF2B5EF4-FFF2-40B4-BE49-F238E27FC236}">
                <a16:creationId xmlns:a16="http://schemas.microsoft.com/office/drawing/2014/main" id="{828ADEB8-C500-9B47-A965-92C5B102A5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2"/>
          <a:stretch/>
        </p:blipFill>
        <p:spPr>
          <a:xfrm>
            <a:off x="1973610" y="5584574"/>
            <a:ext cx="2549603" cy="1133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65CCC8-F4A2-4149-EA1D-5277491B211F}"/>
              </a:ext>
            </a:extLst>
          </p:cNvPr>
          <p:cNvSpPr txBox="1"/>
          <p:nvPr/>
        </p:nvSpPr>
        <p:spPr>
          <a:xfrm>
            <a:off x="5348868" y="2514700"/>
            <a:ext cx="74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398CF-6D2A-8A95-5AD7-2A9D7D4AFF7D}"/>
              </a:ext>
            </a:extLst>
          </p:cNvPr>
          <p:cNvSpPr txBox="1"/>
          <p:nvPr/>
        </p:nvSpPr>
        <p:spPr>
          <a:xfrm>
            <a:off x="4275563" y="3608763"/>
            <a:ext cx="74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0C1BB2-1C5D-2133-64CE-6010FF7FB8F3}"/>
              </a:ext>
            </a:extLst>
          </p:cNvPr>
          <p:cNvSpPr txBox="1"/>
          <p:nvPr/>
        </p:nvSpPr>
        <p:spPr>
          <a:xfrm>
            <a:off x="3479491" y="4764513"/>
            <a:ext cx="74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FAB2E2-7C78-0F9B-82B0-2C2329A4F9B5}"/>
              </a:ext>
            </a:extLst>
          </p:cNvPr>
          <p:cNvSpPr txBox="1"/>
          <p:nvPr/>
        </p:nvSpPr>
        <p:spPr>
          <a:xfrm>
            <a:off x="4618464" y="5956852"/>
            <a:ext cx="747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60FC0A-5426-DF9D-73E9-5CE559C9670B}"/>
              </a:ext>
            </a:extLst>
          </p:cNvPr>
          <p:cNvSpPr txBox="1"/>
          <p:nvPr/>
        </p:nvSpPr>
        <p:spPr>
          <a:xfrm>
            <a:off x="371708" y="1764850"/>
            <a:ext cx="1039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Turn the paper over. Add up the rhythms and write the total value.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1FF21-F300-D60F-4658-29010EF13EE2}"/>
              </a:ext>
            </a:extLst>
          </p:cNvPr>
          <p:cNvSpPr txBox="1"/>
          <p:nvPr/>
        </p:nvSpPr>
        <p:spPr>
          <a:xfrm>
            <a:off x="6695245" y="2440207"/>
            <a:ext cx="511470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Feeling stuck?</a:t>
            </a:r>
          </a:p>
          <a:p>
            <a:r>
              <a:rPr lang="en-US" sz="2400"/>
              <a:t>♩ Crotchet = 1 </a:t>
            </a:r>
          </a:p>
          <a:p>
            <a:r>
              <a:rPr lang="en-US" sz="2400"/>
              <a:t>♪ Quaver = ½</a:t>
            </a:r>
          </a:p>
          <a:p>
            <a:r>
              <a:rPr lang="en-US" sz="2400"/>
              <a:t>♬Semiquaver = ¼</a:t>
            </a:r>
          </a:p>
          <a:p>
            <a:r>
              <a:rPr lang="en-US" sz="2400"/>
              <a:t>Dots add half the value of the note e.g. dotted crotchet = 1+1/2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0CBC9D-650F-3DA8-E2AD-3FC208BE3EDE}"/>
              </a:ext>
            </a:extLst>
          </p:cNvPr>
          <p:cNvSpPr txBox="1"/>
          <p:nvPr/>
        </p:nvSpPr>
        <p:spPr>
          <a:xfrm>
            <a:off x="6695245" y="4986398"/>
            <a:ext cx="5218772" cy="10156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Bonus box:</a:t>
            </a:r>
          </a:p>
          <a:p>
            <a:r>
              <a:rPr lang="en-US" sz="2000"/>
              <a:t>Make up your own question. Go on, make it really tricky for me! </a:t>
            </a:r>
          </a:p>
        </p:txBody>
      </p:sp>
      <p:sp>
        <p:nvSpPr>
          <p:cNvPr id="4" name="SMARTInkShape-1">
            <a:extLst>
              <a:ext uri="{FF2B5EF4-FFF2-40B4-BE49-F238E27FC236}">
                <a16:creationId xmlns:a16="http://schemas.microsoft.com/office/drawing/2014/main" id="{9F61352D-F50C-5312-08E4-57B5097A3F4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990062" y="6857332"/>
            <a:ext cx="1060" cy="668"/>
          </a:xfrm>
          <a:custGeom>
            <a:avLst/>
            <a:gdLst/>
            <a:ahLst/>
            <a:cxnLst/>
            <a:rect l="0" t="0" r="0" b="0"/>
            <a:pathLst>
              <a:path w="1060" h="668">
                <a:moveTo>
                  <a:pt x="1059" y="0"/>
                </a:moveTo>
                <a:lnTo>
                  <a:pt x="1059" y="0"/>
                </a:lnTo>
                <a:lnTo>
                  <a:pt x="0" y="667"/>
                </a:lnTo>
              </a:path>
            </a:pathLst>
          </a:custGeom>
          <a:ln w="19050">
            <a:solidFill>
              <a:srgbClr val="00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MARTInkShape-2">
            <a:extLst>
              <a:ext uri="{FF2B5EF4-FFF2-40B4-BE49-F238E27FC236}">
                <a16:creationId xmlns:a16="http://schemas.microsoft.com/office/drawing/2014/main" id="{389FEFB0-FA4F-DE83-DD4A-05107826EDF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510845" y="3296243"/>
            <a:ext cx="22916" cy="101176"/>
          </a:xfrm>
          <a:custGeom>
            <a:avLst/>
            <a:gdLst/>
            <a:ahLst/>
            <a:cxnLst/>
            <a:rect l="0" t="0" r="0" b="0"/>
            <a:pathLst>
              <a:path w="22916" h="101176">
                <a:moveTo>
                  <a:pt x="22915" y="0"/>
                </a:moveTo>
                <a:lnTo>
                  <a:pt x="22915" y="0"/>
                </a:lnTo>
                <a:lnTo>
                  <a:pt x="22010" y="17999"/>
                </a:lnTo>
                <a:lnTo>
                  <a:pt x="8897" y="60188"/>
                </a:lnTo>
                <a:lnTo>
                  <a:pt x="5330" y="86557"/>
                </a:lnTo>
                <a:lnTo>
                  <a:pt x="273" y="96698"/>
                </a:lnTo>
                <a:lnTo>
                  <a:pt x="0" y="101175"/>
                </a:lnTo>
              </a:path>
            </a:pathLst>
          </a:cu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8C76A9BD-CBEC-FC42-8B56-57DF9AB9A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191197" y="1906859"/>
            <a:ext cx="11809606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D2853-D28F-0F4E-8E9B-ABF8E38416D4}"/>
              </a:ext>
            </a:extLst>
          </p:cNvPr>
          <p:cNvSpPr txBox="1"/>
          <p:nvPr/>
        </p:nvSpPr>
        <p:spPr>
          <a:xfrm>
            <a:off x="11385395" y="1972887"/>
            <a:ext cx="434898" cy="423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8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2BCD22-BAFC-3B3C-2B89-32B5F524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51" y="1489110"/>
            <a:ext cx="11097497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76BB3-D3F9-DF1A-C34D-552FE629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6" y="1524847"/>
            <a:ext cx="11292070" cy="3808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05F95-1B11-462A-B1D9-DB5607320D25}"/>
              </a:ext>
            </a:extLst>
          </p:cNvPr>
          <p:cNvSpPr txBox="1"/>
          <p:nvPr/>
        </p:nvSpPr>
        <p:spPr>
          <a:xfrm>
            <a:off x="4917835" y="492403"/>
            <a:ext cx="2692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On-beats</a:t>
            </a:r>
          </a:p>
        </p:txBody>
      </p:sp>
    </p:spTree>
    <p:extLst>
      <p:ext uri="{BB962C8B-B14F-4D97-AF65-F5344CB8AC3E}">
        <p14:creationId xmlns:p14="http://schemas.microsoft.com/office/powerpoint/2010/main" val="1314556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05F95-1B11-462A-B1D9-DB5607320D25}"/>
              </a:ext>
            </a:extLst>
          </p:cNvPr>
          <p:cNvSpPr txBox="1"/>
          <p:nvPr/>
        </p:nvSpPr>
        <p:spPr>
          <a:xfrm>
            <a:off x="4917835" y="492403"/>
            <a:ext cx="27382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/>
              <a:t>Off-beats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F4B7B-69E7-45B1-64B0-D1AA2CA5E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30" y="1708794"/>
            <a:ext cx="11113260" cy="360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6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05F95-1B11-462A-B1D9-DB5607320D25}"/>
              </a:ext>
            </a:extLst>
          </p:cNvPr>
          <p:cNvSpPr txBox="1"/>
          <p:nvPr/>
        </p:nvSpPr>
        <p:spPr>
          <a:xfrm>
            <a:off x="1159080" y="1193354"/>
            <a:ext cx="9559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Syncopation = off-beats used more than on-beats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38AA5-610A-1222-1ADC-359D0E4C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4" y="3242733"/>
            <a:ext cx="11953197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5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D05F95-1B11-462A-B1D9-DB5607320D25}"/>
              </a:ext>
            </a:extLst>
          </p:cNvPr>
          <p:cNvSpPr txBox="1"/>
          <p:nvPr/>
        </p:nvSpPr>
        <p:spPr>
          <a:xfrm>
            <a:off x="1159080" y="1193354"/>
            <a:ext cx="9559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Syncopation = off-beats used more than on-beats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C271C3-7125-48FA-3942-570E598760E7}"/>
              </a:ext>
            </a:extLst>
          </p:cNvPr>
          <p:cNvSpPr txBox="1"/>
          <p:nvPr/>
        </p:nvSpPr>
        <p:spPr>
          <a:xfrm>
            <a:off x="2370667" y="389493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https://musiclab.chromeexperiments.com/Song-Maker/song/6593431611244544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09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40D8B-A987-6246-9646-94D28B94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Why?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936C9-DABB-C141-AF40-C0C4F082E924}"/>
              </a:ext>
            </a:extLst>
          </p:cNvPr>
          <p:cNvSpPr txBox="1"/>
          <p:nvPr/>
        </p:nvSpPr>
        <p:spPr>
          <a:xfrm>
            <a:off x="714102" y="2270364"/>
            <a:ext cx="10378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Rhythm is a very important MAD T-SHIRTS element! </a:t>
            </a:r>
          </a:p>
          <a:p>
            <a:endParaRPr lang="en-US" sz="2400"/>
          </a:p>
          <a:p>
            <a:r>
              <a:rPr lang="en-US" sz="2400"/>
              <a:t>Increase our confidence with reading and performing different rhythms. </a:t>
            </a:r>
          </a:p>
          <a:p>
            <a:endParaRPr lang="en-US" sz="2400"/>
          </a:p>
          <a:p>
            <a:r>
              <a:rPr lang="en-US" sz="2400"/>
              <a:t>Develop our group working skills. </a:t>
            </a:r>
          </a:p>
        </p:txBody>
      </p:sp>
    </p:spTree>
    <p:extLst>
      <p:ext uri="{BB962C8B-B14F-4D97-AF65-F5344CB8AC3E}">
        <p14:creationId xmlns:p14="http://schemas.microsoft.com/office/powerpoint/2010/main" val="1897450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07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6A14-1223-CC05-5556-194D1117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64BD-5E4C-DDC5-90DF-39D93FD5D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Video 1</a:t>
            </a:r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Video 2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Video 3</a:t>
            </a:r>
            <a:endParaRPr lang="en-US"/>
          </a:p>
          <a:p>
            <a:pPr marL="0" indent="0">
              <a:buNone/>
            </a:pPr>
            <a:r>
              <a:rPr lang="en-US">
                <a:hlinkClick r:id="rId5"/>
              </a:rPr>
              <a:t>Video 4</a:t>
            </a:r>
            <a:endParaRPr lang="en-US"/>
          </a:p>
          <a:p>
            <a:pPr marL="0" indent="0">
              <a:buNone/>
            </a:pPr>
            <a:r>
              <a:rPr lang="en-US">
                <a:hlinkClick r:id="rId6"/>
              </a:rPr>
              <a:t>Video 5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26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D38B-8034-F64F-ABED-852F4C02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156" y="365125"/>
            <a:ext cx="8105078" cy="1325563"/>
          </a:xfrm>
        </p:spPr>
        <p:txBody>
          <a:bodyPr/>
          <a:lstStyle/>
          <a:p>
            <a:r>
              <a:rPr lang="en-US" u="sng"/>
              <a:t>When I’m gone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D31F7-C790-C542-8B0A-53518673822B}"/>
              </a:ext>
            </a:extLst>
          </p:cNvPr>
          <p:cNvSpPr txBox="1"/>
          <p:nvPr/>
        </p:nvSpPr>
        <p:spPr>
          <a:xfrm>
            <a:off x="1351156" y="1690688"/>
            <a:ext cx="94896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 got my ticket for the long way ‘round</a:t>
            </a:r>
          </a:p>
          <a:p>
            <a:r>
              <a:rPr lang="en-US" sz="2800"/>
              <a:t>Two bottle o’ whisky for the way</a:t>
            </a:r>
          </a:p>
          <a:p>
            <a:r>
              <a:rPr lang="en-US" sz="2800"/>
              <a:t>And I sure would like some sweet company</a:t>
            </a:r>
          </a:p>
          <a:p>
            <a:r>
              <a:rPr lang="en-US" sz="2800"/>
              <a:t>And I’m leaving tomorrow, what do you say?</a:t>
            </a:r>
          </a:p>
          <a:p>
            <a:endParaRPr lang="en-US" sz="2800"/>
          </a:p>
          <a:p>
            <a:r>
              <a:rPr lang="en-US" sz="2800"/>
              <a:t>When I’m gone, when I’m gone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by my hair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everywhere, oh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</p:txBody>
      </p:sp>
    </p:spTree>
    <p:extLst>
      <p:ext uri="{BB962C8B-B14F-4D97-AF65-F5344CB8AC3E}">
        <p14:creationId xmlns:p14="http://schemas.microsoft.com/office/powerpoint/2010/main" val="4451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4AA6-84DB-8D89-34AD-6066F942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Quartet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77F45-07B5-40EC-82EA-61CB25C57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https://www.youtube.com/watch?v=6y1aOg_UO_A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555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D66903-59CB-599C-D9DB-AE7976AE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recap</a:t>
            </a:r>
            <a:br>
              <a:rPr lang="en-US"/>
            </a:br>
            <a:r>
              <a:rPr lang="en-US"/>
              <a:t>Tell your </a:t>
            </a:r>
            <a:r>
              <a:rPr lang="en-US" err="1"/>
              <a:t>neighbour</a:t>
            </a:r>
            <a:r>
              <a:rPr lang="en-US"/>
              <a:t> the 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182B26-9FD0-40B0-0416-D0F559606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1467"/>
            <a:ext cx="10515600" cy="32639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Rhythm helps your t _ _ h _ _ _ m _ _ _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Rhythm is a p _ _ _ _ _ _ of l _ _ _ and s _ _ _ _ _ sounds.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Syncopated rhythms use more _ _ _ - _ _ _ _ _ than </a:t>
            </a:r>
            <a:br>
              <a:rPr lang="en-US"/>
            </a:br>
            <a:r>
              <a:rPr lang="en-US"/>
              <a:t>_ _ - _ _ _ _ _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 dotted note is worth _ _ _ % 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9DE8-8997-96A8-450D-A25D19FF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rhythms are syncopated?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7A104-E083-7B2F-D566-907EA8D1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5" y="1690688"/>
            <a:ext cx="12026755" cy="446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E8DD-D164-FF4A-80B2-760DFFD3C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A3F9-C1DD-364F-A4D6-CE632E713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4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Whiteboard warm-up </a:t>
            </a:r>
            <a:br>
              <a:rPr lang="en-US" u="sng"/>
            </a:br>
            <a:r>
              <a:rPr lang="en-US" sz="2800"/>
              <a:t>(work silently and by yourself)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FE6C1-5BF0-3F41-A537-3EB0D2909FDD}"/>
              </a:ext>
            </a:extLst>
          </p:cNvPr>
          <p:cNvSpPr txBox="1"/>
          <p:nvPr/>
        </p:nvSpPr>
        <p:spPr>
          <a:xfrm>
            <a:off x="260195" y="1883063"/>
            <a:ext cx="1039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Rhythm grid dictation. Start by copying this on your whiteboard: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31500-1FF0-C648-824E-51F86AC4030C}"/>
              </a:ext>
            </a:extLst>
          </p:cNvPr>
          <p:cNvSpPr txBox="1"/>
          <p:nvPr/>
        </p:nvSpPr>
        <p:spPr>
          <a:xfrm>
            <a:off x="6560633" y="5060012"/>
            <a:ext cx="5218772" cy="13234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Bonus box:</a:t>
            </a:r>
          </a:p>
          <a:p>
            <a:r>
              <a:rPr lang="en-US" sz="2000"/>
              <a:t>Write the time signature in and re-write the grid using rhythmic dictation (like crotchets and quavers </a:t>
            </a:r>
            <a:r>
              <a:rPr lang="en-US" sz="2000" err="1"/>
              <a:t>etc</a:t>
            </a:r>
            <a:r>
              <a:rPr lang="en-US" sz="2000"/>
              <a:t>).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DB5935B-D192-8948-A357-922846898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913351"/>
              </p:ext>
            </p:extLst>
          </p:nvPr>
        </p:nvGraphicFramePr>
        <p:xfrm>
          <a:off x="838200" y="2803424"/>
          <a:ext cx="10515600" cy="1015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8081273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45066384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7156350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85747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1320151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7934880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305155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47972394"/>
                    </a:ext>
                  </a:extLst>
                </a:gridCol>
              </a:tblGrid>
              <a:tr h="50783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03422"/>
                  </a:ext>
                </a:extLst>
              </a:tr>
              <a:tr h="5078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9654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D3A64E-2F18-774B-899D-B06437664093}"/>
              </a:ext>
            </a:extLst>
          </p:cNvPr>
          <p:cNvSpPr txBox="1"/>
          <p:nvPr/>
        </p:nvSpPr>
        <p:spPr>
          <a:xfrm>
            <a:off x="260194" y="3908452"/>
            <a:ext cx="1193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You will hear each rhythm 3 times and there will be a 4-beat pulse as an introduction before each rhythm starts. </a:t>
            </a:r>
          </a:p>
        </p:txBody>
      </p:sp>
    </p:spTree>
    <p:extLst>
      <p:ext uri="{BB962C8B-B14F-4D97-AF65-F5344CB8AC3E}">
        <p14:creationId xmlns:p14="http://schemas.microsoft.com/office/powerpoint/2010/main" val="320967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9DE8-8997-96A8-450D-A25D19FF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Lesson Rewind:</a:t>
            </a:r>
            <a:br>
              <a:rPr lang="en-US" dirty="0"/>
            </a:br>
            <a:r>
              <a:rPr lang="en-US" dirty="0"/>
              <a:t>Which rhythms are syncopated?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551D3-F277-F008-8147-B63F28F3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05" y="1810584"/>
            <a:ext cx="7772400" cy="4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5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6AF-A3D0-DD75-C24A-1B4F25EF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21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snare drum rhythm starts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syncopated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a second bar that uses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straight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rhythms instead.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011A2-8808-8FA3-B923-FE6DE538B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4867"/>
            <a:ext cx="10515600" cy="280049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https://musiclab.chromeexperiments.com/Song-Maker/song/6517621248360448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9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Whiteboard warm-up </a:t>
            </a:r>
            <a:br>
              <a:rPr lang="en-US" u="sng"/>
            </a:br>
            <a:r>
              <a:rPr lang="en-US" sz="2800"/>
              <a:t>(work silently and by yourself)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8D8CC-A07A-5544-B697-35A88F9ED4FB}"/>
              </a:ext>
            </a:extLst>
          </p:cNvPr>
          <p:cNvSpPr txBox="1"/>
          <p:nvPr/>
        </p:nvSpPr>
        <p:spPr>
          <a:xfrm>
            <a:off x="1098467" y="1940070"/>
            <a:ext cx="98288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1. Fill in the gaps</a:t>
            </a:r>
          </a:p>
          <a:p>
            <a:pPr marL="514350" indent="-514350">
              <a:buAutoNum type="arabicPeriod"/>
            </a:pPr>
            <a:endParaRPr lang="en-US" sz="2800"/>
          </a:p>
          <a:p>
            <a:r>
              <a:rPr lang="en-US" sz="2800"/>
              <a:t> - Pulse in music is the s_ _ _ _ _   b_ _ _ .</a:t>
            </a:r>
          </a:p>
          <a:p>
            <a:endParaRPr lang="en-US" sz="2800"/>
          </a:p>
          <a:p>
            <a:r>
              <a:rPr lang="en-US" sz="2800"/>
              <a:t> - Rhythm is a p_ _ _ _ _ _ of   l_ _ _   and   s_ _ _ _  sounds.              An example is: (notate your own example).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2. What would you like to know about rhythm? </a:t>
            </a:r>
          </a:p>
        </p:txBody>
      </p:sp>
    </p:spTree>
    <p:extLst>
      <p:ext uri="{BB962C8B-B14F-4D97-AF65-F5344CB8AC3E}">
        <p14:creationId xmlns:p14="http://schemas.microsoft.com/office/powerpoint/2010/main" val="211287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B6AF-A3D0-DD75-C24A-1B4F25EF2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216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Snare drum = triangle.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bar of the triangle rhythm 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syncopated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bar that uses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straight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rhythms instead.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7E70E-E91F-6953-B74C-ED7BFC616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97"/>
          <a:stretch/>
        </p:blipFill>
        <p:spPr>
          <a:xfrm>
            <a:off x="321922" y="2940899"/>
            <a:ext cx="11548156" cy="26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D38B-8034-F64F-ABED-852F4C02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156" y="365125"/>
            <a:ext cx="8105078" cy="1325563"/>
          </a:xfrm>
        </p:spPr>
        <p:txBody>
          <a:bodyPr/>
          <a:lstStyle/>
          <a:p>
            <a:r>
              <a:rPr lang="en-US" u="sng"/>
              <a:t>When I’m gone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D31F7-C790-C542-8B0A-53518673822B}"/>
              </a:ext>
            </a:extLst>
          </p:cNvPr>
          <p:cNvSpPr txBox="1"/>
          <p:nvPr/>
        </p:nvSpPr>
        <p:spPr>
          <a:xfrm>
            <a:off x="1351156" y="1690688"/>
            <a:ext cx="94896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 got my ticket for the long way ‘round</a:t>
            </a:r>
          </a:p>
          <a:p>
            <a:r>
              <a:rPr lang="en-US" sz="2800"/>
              <a:t>Two bottle o’ whisky for the way</a:t>
            </a:r>
          </a:p>
          <a:p>
            <a:r>
              <a:rPr lang="en-US" sz="2800"/>
              <a:t>And I sure would like some sweet company</a:t>
            </a:r>
          </a:p>
          <a:p>
            <a:r>
              <a:rPr lang="en-US" sz="2800"/>
              <a:t>And I’m leaving tomorrow, what do you say?</a:t>
            </a:r>
          </a:p>
          <a:p>
            <a:endParaRPr lang="en-US" sz="2800"/>
          </a:p>
          <a:p>
            <a:r>
              <a:rPr lang="en-US" sz="2800"/>
              <a:t>When I’m gone, when I’m gone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by my hair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everywhere, oh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</p:txBody>
      </p:sp>
    </p:spTree>
    <p:extLst>
      <p:ext uri="{BB962C8B-B14F-4D97-AF65-F5344CB8AC3E}">
        <p14:creationId xmlns:p14="http://schemas.microsoft.com/office/powerpoint/2010/main" val="1782597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UPS!! - Pitch Perfect - Sam Tsui, Alex G, Kina Grannis, Kurt Schneider">
            <a:hlinkClick r:id="" action="ppaction://media"/>
            <a:extLst>
              <a:ext uri="{FF2B5EF4-FFF2-40B4-BE49-F238E27FC236}">
                <a16:creationId xmlns:a16="http://schemas.microsoft.com/office/drawing/2014/main" id="{2AE248E6-A1C9-2140-A618-B0B20D552C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5240"/>
            <a:ext cx="12081510" cy="68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766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FF2A-2ECF-5C48-A5C6-214273B6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together well 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BF2960B0-087D-C94A-B12D-51E9882FC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5" y="149846"/>
            <a:ext cx="2445529" cy="244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FE174-BE5B-0443-AACF-B0ECB1B52D4D}"/>
              </a:ext>
            </a:extLst>
          </p:cNvPr>
          <p:cNvSpPr txBox="1"/>
          <p:nvPr/>
        </p:nvSpPr>
        <p:spPr>
          <a:xfrm>
            <a:off x="1437640" y="3429000"/>
            <a:ext cx="84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does successful group work look like?</a:t>
            </a:r>
          </a:p>
          <a:p>
            <a:endParaRPr lang="en-US" sz="2800"/>
          </a:p>
          <a:p>
            <a:r>
              <a:rPr lang="en-US" sz="2800"/>
              <a:t>What can you do if there is a problem? </a:t>
            </a:r>
          </a:p>
        </p:txBody>
      </p: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931644D-956F-1148-B7CB-8181C50CF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372611"/>
            <a:ext cx="1325563" cy="132556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50525FF-E87D-5E42-8000-5D06BC547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0" y="1369377"/>
            <a:ext cx="1320580" cy="1325563"/>
          </a:xfrm>
          <a:prstGeom prst="rect">
            <a:avLst/>
          </a:prstGeom>
        </p:spPr>
      </p:pic>
      <p:pic>
        <p:nvPicPr>
          <p:cNvPr id="27" name="Picture 26" descr="Icon&#10;&#10;Description automatically generated with medium confidence">
            <a:extLst>
              <a:ext uri="{FF2B5EF4-FFF2-40B4-BE49-F238E27FC236}">
                <a16:creationId xmlns:a16="http://schemas.microsoft.com/office/drawing/2014/main" id="{2BA9F238-A42B-6748-A29C-BCE7666B63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79" y="1369377"/>
            <a:ext cx="1325563" cy="132556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D88FEB2-F4CE-0C46-A6EC-D4990D0347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20" y="1369377"/>
            <a:ext cx="1320581" cy="1320581"/>
          </a:xfrm>
          <a:prstGeom prst="rect">
            <a:avLst/>
          </a:prstGeom>
        </p:spPr>
      </p:pic>
      <p:pic>
        <p:nvPicPr>
          <p:cNvPr id="31" name="Picture 30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C0E45E2A-56E7-9B44-A0C4-0F80FCDBE1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94" y="1359221"/>
            <a:ext cx="1320581" cy="1320581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844A719-AEF6-654A-9F23-D18079FA99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42" y="1364299"/>
            <a:ext cx="1320581" cy="1320581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AE34BB16-AC13-4D41-A757-294309DE27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3" y="1354238"/>
            <a:ext cx="132058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38DA-96D4-6141-82DA-345B33D2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 song group work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AE828-D65B-034B-8AB5-FA06D077E03F}"/>
              </a:ext>
            </a:extLst>
          </p:cNvPr>
          <p:cNvSpPr txBox="1"/>
          <p:nvPr/>
        </p:nvSpPr>
        <p:spPr>
          <a:xfrm>
            <a:off x="4111221" y="2026920"/>
            <a:ext cx="77502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group can add in a section where they produce the rhythm using different movements. </a:t>
            </a:r>
          </a:p>
          <a:p>
            <a:endParaRPr lang="en-US" sz="2800" dirty="0"/>
          </a:p>
          <a:p>
            <a:r>
              <a:rPr lang="en-US" sz="2800" dirty="0"/>
              <a:t>The group can swap/pass their cups around in a circle.</a:t>
            </a:r>
          </a:p>
          <a:p>
            <a:endParaRPr lang="en-US" sz="2800" dirty="0"/>
          </a:p>
          <a:p>
            <a:r>
              <a:rPr lang="en-US" sz="2800" dirty="0"/>
              <a:t>Everyone can perform the rhythm </a:t>
            </a:r>
            <a:r>
              <a:rPr lang="en-US" sz="2800" dirty="0">
                <a:highlight>
                  <a:srgbClr val="FFFF00"/>
                </a:highlight>
              </a:rPr>
              <a:t>together</a:t>
            </a:r>
            <a:r>
              <a:rPr lang="en-US" sz="2800" dirty="0"/>
              <a:t>, keeping to the same </a:t>
            </a:r>
            <a:r>
              <a:rPr lang="en-US" sz="2800" dirty="0">
                <a:highlight>
                  <a:srgbClr val="FFFF00"/>
                </a:highlight>
              </a:rPr>
              <a:t>pulse</a:t>
            </a:r>
            <a:r>
              <a:rPr lang="en-US" sz="2800" dirty="0"/>
              <a:t>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F1227-C2CB-BE43-911F-4982ED559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02" y="1690688"/>
            <a:ext cx="1864360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2DE3EB-F5C0-B345-A46B-A2BEFA0A51C2}"/>
              </a:ext>
            </a:extLst>
          </p:cNvPr>
          <p:cNvCxnSpPr/>
          <p:nvPr/>
        </p:nvCxnSpPr>
        <p:spPr>
          <a:xfrm flipV="1">
            <a:off x="1312142" y="2133600"/>
            <a:ext cx="0" cy="40483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328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E8DD-D164-FF4A-80B2-760DFFD3C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A3F9-C1DD-364F-A4D6-CE632E713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47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Whiteboard warm-up </a:t>
            </a:r>
            <a:br>
              <a:rPr lang="en-US" u="sng"/>
            </a:br>
            <a:r>
              <a:rPr lang="en-US" sz="2800"/>
              <a:t>(work silently and by yourself)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FE6C1-5BF0-3F41-A537-3EB0D2909FDD}"/>
              </a:ext>
            </a:extLst>
          </p:cNvPr>
          <p:cNvSpPr txBox="1"/>
          <p:nvPr/>
        </p:nvSpPr>
        <p:spPr>
          <a:xfrm>
            <a:off x="260195" y="1883063"/>
            <a:ext cx="10392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Which rhythm am I clapping? Write the number on your whiteboard. 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AB66AB4D-EE87-A34B-9E0F-B1C5BED86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0" y="2844800"/>
            <a:ext cx="2400300" cy="1054100"/>
          </a:xfrm>
          <a:prstGeom prst="rect">
            <a:avLst/>
          </a:prstGeom>
        </p:spPr>
      </p:pic>
      <p:pic>
        <p:nvPicPr>
          <p:cNvPr id="9" name="Picture 8" descr="A picture containing antenna, gauge&#10;&#10;Description automatically generated">
            <a:extLst>
              <a:ext uri="{FF2B5EF4-FFF2-40B4-BE49-F238E27FC236}">
                <a16:creationId xmlns:a16="http://schemas.microsoft.com/office/drawing/2014/main" id="{B0430CD0-2596-7F42-96AA-AA70F48D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" y="2841950"/>
            <a:ext cx="2400300" cy="1066800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29107218-6830-C940-A13D-589DFD05C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675" y="2901950"/>
            <a:ext cx="2425700" cy="93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829DE-74D0-064C-B588-5DCD6F239B0D}"/>
              </a:ext>
            </a:extLst>
          </p:cNvPr>
          <p:cNvSpPr txBox="1"/>
          <p:nvPr/>
        </p:nvSpPr>
        <p:spPr>
          <a:xfrm>
            <a:off x="171451" y="2901950"/>
            <a:ext cx="4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E90E6-9522-FD41-BAE4-1F21F42076C1}"/>
              </a:ext>
            </a:extLst>
          </p:cNvPr>
          <p:cNvSpPr txBox="1"/>
          <p:nvPr/>
        </p:nvSpPr>
        <p:spPr>
          <a:xfrm>
            <a:off x="4084321" y="3016488"/>
            <a:ext cx="4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6389A-F1DD-A540-A033-2182AD726255}"/>
              </a:ext>
            </a:extLst>
          </p:cNvPr>
          <p:cNvSpPr txBox="1"/>
          <p:nvPr/>
        </p:nvSpPr>
        <p:spPr>
          <a:xfrm>
            <a:off x="8129905" y="3016488"/>
            <a:ext cx="43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C2B5E-E95A-114B-9B96-FEC2F160A07B}"/>
              </a:ext>
            </a:extLst>
          </p:cNvPr>
          <p:cNvSpPr txBox="1"/>
          <p:nvPr/>
        </p:nvSpPr>
        <p:spPr>
          <a:xfrm>
            <a:off x="2050897" y="4298591"/>
            <a:ext cx="232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Cup song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40228-1EE4-0A4C-B95B-37214387E906}"/>
              </a:ext>
            </a:extLst>
          </p:cNvPr>
          <p:cNvSpPr txBox="1"/>
          <p:nvPr/>
        </p:nvSpPr>
        <p:spPr>
          <a:xfrm>
            <a:off x="9651497" y="5244564"/>
            <a:ext cx="2322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Which rhythm is the missing rhythm?</a:t>
            </a:r>
          </a:p>
        </p:txBody>
      </p:sp>
      <p:pic>
        <p:nvPicPr>
          <p:cNvPr id="18" name="Picture 17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14B93978-EE51-D249-8286-2C313F7C6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"/>
          <a:stretch/>
        </p:blipFill>
        <p:spPr>
          <a:xfrm>
            <a:off x="1480294" y="4839232"/>
            <a:ext cx="8110615" cy="18752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F22F8E-5E2E-C64B-8B45-5FF6D36B790E}"/>
              </a:ext>
            </a:extLst>
          </p:cNvPr>
          <p:cNvSpPr txBox="1"/>
          <p:nvPr/>
        </p:nvSpPr>
        <p:spPr>
          <a:xfrm>
            <a:off x="4474057" y="4978705"/>
            <a:ext cx="1562099" cy="772757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9019FC-7900-7740-AFA0-2076CB6FE0F3}"/>
              </a:ext>
            </a:extLst>
          </p:cNvPr>
          <p:cNvSpPr txBox="1"/>
          <p:nvPr/>
        </p:nvSpPr>
        <p:spPr>
          <a:xfrm>
            <a:off x="7891362" y="4908783"/>
            <a:ext cx="1562099" cy="772757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17" grpId="0" animBg="1"/>
      <p:bldP spid="17" grpId="1" animBg="1"/>
      <p:bldP spid="20" grpId="0" animBg="1"/>
      <p:bldP spid="2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2BA-5DEF-E241-B1A9-BE945A51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791528"/>
          </a:xfrm>
        </p:spPr>
        <p:txBody>
          <a:bodyPr/>
          <a:lstStyle/>
          <a:p>
            <a:r>
              <a:rPr lang="en-US"/>
              <a:t>How can you make percussive sounds?</a:t>
            </a:r>
          </a:p>
        </p:txBody>
      </p:sp>
      <p:pic>
        <p:nvPicPr>
          <p:cNvPr id="3" name="Online Media 2" descr="CUPS!">
            <a:hlinkClick r:id="" action="ppaction://media"/>
            <a:extLst>
              <a:ext uri="{FF2B5EF4-FFF2-40B4-BE49-F238E27FC236}">
                <a16:creationId xmlns:a16="http://schemas.microsoft.com/office/drawing/2014/main" id="{F125F2BF-94CF-AE41-8B75-42B1F34FFE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9172" y="1006222"/>
            <a:ext cx="10065548" cy="568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957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0CF32A-9423-8D5B-9677-06AACF0EB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27" t="42828" r="37752" b="34747"/>
          <a:stretch/>
        </p:blipFill>
        <p:spPr>
          <a:xfrm>
            <a:off x="803564" y="1357745"/>
            <a:ext cx="9981266" cy="37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38DA-96D4-6141-82DA-345B33D2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Cups group work challenge </a:t>
            </a:r>
            <a:r>
              <a:rPr lang="en-US" sz="4800"/>
              <a:t>#2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A4D8E-6D9F-E141-92E1-1F565A3CE1C3}"/>
              </a:ext>
            </a:extLst>
          </p:cNvPr>
          <p:cNvSpPr txBox="1"/>
          <p:nvPr/>
        </p:nvSpPr>
        <p:spPr>
          <a:xfrm>
            <a:off x="1009304" y="1876227"/>
            <a:ext cx="1086612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The Task = Use the starting syncopated rhythm, create your own group cup rhythm </a:t>
            </a:r>
          </a:p>
          <a:p>
            <a:endParaRPr lang="en-US" sz="2800" b="1"/>
          </a:p>
          <a:p>
            <a:endParaRPr lang="en-US"/>
          </a:p>
          <a:p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It must be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8 beats long 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(same length as the original), make use of a range of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different percussive sounds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involve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 your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whole group. </a:t>
            </a:r>
          </a:p>
          <a:p>
            <a:endParaRPr lang="en-US" sz="2400"/>
          </a:p>
          <a:p>
            <a:r>
              <a:rPr lang="en-US" sz="2800"/>
              <a:t>Think about how your performance is going to start and end – will someone count in? Will you all play together or layer up one at a time? Can you manage any cup swapping? </a:t>
            </a: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1E2E4461-0CE2-F946-B813-2E5FA2FDD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35" y="153133"/>
            <a:ext cx="1749545" cy="1749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5725F-DA81-9E81-6C1E-964F3D709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7" t="42828" r="37752" b="34747"/>
          <a:stretch/>
        </p:blipFill>
        <p:spPr>
          <a:xfrm>
            <a:off x="6442364" y="2314690"/>
            <a:ext cx="3325091" cy="12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1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5FAC-A3AF-7446-90D6-9E7E45CC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the basket?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C7FA57-2581-CA4F-AF94-3184BBE6C02E}"/>
              </a:ext>
            </a:extLst>
          </p:cNvPr>
          <p:cNvCxnSpPr/>
          <p:nvPr/>
        </p:nvCxnSpPr>
        <p:spPr>
          <a:xfrm flipV="1">
            <a:off x="2171700" y="1409700"/>
            <a:ext cx="1130300" cy="1371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E32F28-B856-D940-9E9A-9C7E6559754C}"/>
              </a:ext>
            </a:extLst>
          </p:cNvPr>
          <p:cNvSpPr txBox="1"/>
          <p:nvPr/>
        </p:nvSpPr>
        <p:spPr>
          <a:xfrm>
            <a:off x="965200" y="2844225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4F2F4-C57C-454D-AD22-3F55FA8A56DB}"/>
              </a:ext>
            </a:extLst>
          </p:cNvPr>
          <p:cNvSpPr txBox="1"/>
          <p:nvPr/>
        </p:nvSpPr>
        <p:spPr>
          <a:xfrm>
            <a:off x="3098800" y="2844225"/>
            <a:ext cx="54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D86BD-E12D-D048-901A-6305A2A2E0FE}"/>
              </a:ext>
            </a:extLst>
          </p:cNvPr>
          <p:cNvSpPr txBox="1"/>
          <p:nvPr/>
        </p:nvSpPr>
        <p:spPr>
          <a:xfrm>
            <a:off x="3949700" y="2844225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Answer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499BD-C97C-CD46-A04E-DD80150C627E}"/>
              </a:ext>
            </a:extLst>
          </p:cNvPr>
          <p:cNvSpPr txBox="1"/>
          <p:nvPr/>
        </p:nvSpPr>
        <p:spPr>
          <a:xfrm>
            <a:off x="5638800" y="2844225"/>
            <a:ext cx="54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1A02A-F2F3-F041-855F-9621EE4F9F96}"/>
              </a:ext>
            </a:extLst>
          </p:cNvPr>
          <p:cNvSpPr txBox="1"/>
          <p:nvPr/>
        </p:nvSpPr>
        <p:spPr>
          <a:xfrm>
            <a:off x="6591300" y="2844225"/>
            <a:ext cx="3695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Call and response</a:t>
            </a:r>
          </a:p>
        </p:txBody>
      </p:sp>
    </p:spTree>
    <p:extLst>
      <p:ext uri="{BB962C8B-B14F-4D97-AF65-F5344CB8AC3E}">
        <p14:creationId xmlns:p14="http://schemas.microsoft.com/office/powerpoint/2010/main" val="116286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FF2A-2ECF-5C48-A5C6-214273B6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together well 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BF2960B0-087D-C94A-B12D-51E9882FC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5" y="149846"/>
            <a:ext cx="2445529" cy="2445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0FE174-BE5B-0443-AACF-B0ECB1B52D4D}"/>
              </a:ext>
            </a:extLst>
          </p:cNvPr>
          <p:cNvSpPr txBox="1"/>
          <p:nvPr/>
        </p:nvSpPr>
        <p:spPr>
          <a:xfrm>
            <a:off x="477520" y="3223260"/>
            <a:ext cx="8442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does successful group work look like?</a:t>
            </a:r>
          </a:p>
          <a:p>
            <a:endParaRPr lang="en-US" sz="2800"/>
          </a:p>
          <a:p>
            <a:r>
              <a:rPr lang="en-US" sz="2800"/>
              <a:t>What can you do if there is a problem? </a:t>
            </a:r>
          </a:p>
        </p:txBody>
      </p:sp>
      <p:pic>
        <p:nvPicPr>
          <p:cNvPr id="3074" name="Picture 2" descr="10,093 Mirror Reflection Illustrations &amp; Clip Art - iStock">
            <a:extLst>
              <a:ext uri="{FF2B5EF4-FFF2-40B4-BE49-F238E27FC236}">
                <a16:creationId xmlns:a16="http://schemas.microsoft.com/office/drawing/2014/main" id="{F6381B2F-4DEC-9F46-8795-8B3E2C762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24" y="2474518"/>
            <a:ext cx="3848629" cy="42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2AE41-C952-9C4E-B885-C9E354FCA09A}"/>
              </a:ext>
            </a:extLst>
          </p:cNvPr>
          <p:cNvSpPr txBox="1"/>
          <p:nvPr/>
        </p:nvSpPr>
        <p:spPr>
          <a:xfrm>
            <a:off x="1666686" y="1659592"/>
            <a:ext cx="4960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accent2"/>
                </a:solidFill>
              </a:rPr>
              <a:t>…REFLECTION</a:t>
            </a:r>
          </a:p>
        </p:txBody>
      </p:sp>
    </p:spTree>
    <p:extLst>
      <p:ext uri="{BB962C8B-B14F-4D97-AF65-F5344CB8AC3E}">
        <p14:creationId xmlns:p14="http://schemas.microsoft.com/office/powerpoint/2010/main" val="20003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F76A6-B208-6F4C-B67C-5E6F4C4E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with rhythm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6EE5C-01F3-C743-BF0D-437D50C189F7}"/>
              </a:ext>
            </a:extLst>
          </p:cNvPr>
          <p:cNvSpPr txBox="1"/>
          <p:nvPr/>
        </p:nvSpPr>
        <p:spPr>
          <a:xfrm>
            <a:off x="838200" y="2569975"/>
            <a:ext cx="10260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/>
              <a:t>Stand up or sit down every time you hear “chili con carne”</a:t>
            </a:r>
          </a:p>
          <a:p>
            <a:pPr marL="342900" indent="-342900">
              <a:buAutoNum type="arabicPeriod"/>
            </a:pPr>
            <a:endParaRPr lang="en-US" sz="2800"/>
          </a:p>
          <a:p>
            <a:pPr marL="342900" indent="-342900">
              <a:buAutoNum type="arabicPeriod"/>
            </a:pPr>
            <a:r>
              <a:rPr lang="en-US" sz="2800"/>
              <a:t>Find the pulse</a:t>
            </a:r>
          </a:p>
          <a:p>
            <a:pPr marL="342900" indent="-342900">
              <a:buAutoNum type="arabicPeriod"/>
            </a:pPr>
            <a:endParaRPr lang="en-US" sz="2800"/>
          </a:p>
          <a:p>
            <a:pPr marL="342900" indent="-342900">
              <a:buAutoNum type="arabicPeriod"/>
            </a:pPr>
            <a:r>
              <a:rPr lang="en-US" sz="2800"/>
              <a:t>Is this song mostly syncopated or on the beat?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00219-3A83-D040-8176-1853DE144FBC}"/>
              </a:ext>
            </a:extLst>
          </p:cNvPr>
          <p:cNvSpPr txBox="1"/>
          <p:nvPr/>
        </p:nvSpPr>
        <p:spPr>
          <a:xfrm>
            <a:off x="838200" y="1429078"/>
            <a:ext cx="84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‘Chili con carne’ performed by The Real Group</a:t>
            </a:r>
          </a:p>
        </p:txBody>
      </p:sp>
      <p:pic>
        <p:nvPicPr>
          <p:cNvPr id="5" name="Y2Mate.is - Chili Con Carne-m5AOreihjcI-160k-1649181178084" descr="Y2Mate.is - Chili Con Carne-m5AOreihjcI-160k-1649181178084">
            <a:hlinkClick r:id="" action="ppaction://media"/>
            <a:extLst>
              <a:ext uri="{FF2B5EF4-FFF2-40B4-BE49-F238E27FC236}">
                <a16:creationId xmlns:a16="http://schemas.microsoft.com/office/drawing/2014/main" id="{C9AB8152-3E22-4F49-90D9-3B5D4DA2D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06990" y="365125"/>
            <a:ext cx="1427480" cy="14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E8DD-D164-FF4A-80B2-760DFFD3C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A3F9-C1DD-364F-A4D6-CE632E713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72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10331-4597-B54E-BC6C-35F5CE8F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Whiteboard warm-up </a:t>
            </a:r>
            <a:br>
              <a:rPr lang="en-US" u="sng"/>
            </a:br>
            <a:r>
              <a:rPr lang="en-US" sz="2800"/>
              <a:t>(work silently and by yourself)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FE6C1-5BF0-3F41-A537-3EB0D2909FDD}"/>
              </a:ext>
            </a:extLst>
          </p:cNvPr>
          <p:cNvSpPr txBox="1"/>
          <p:nvPr/>
        </p:nvSpPr>
        <p:spPr>
          <a:xfrm>
            <a:off x="260195" y="1883063"/>
            <a:ext cx="10392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Copy this rhythm on your whiteboard. </a:t>
            </a:r>
          </a:p>
          <a:p>
            <a:r>
              <a:rPr lang="en-US" sz="2400"/>
              <a:t>Listen and then write down the missing rhythm (where there is a ?)</a:t>
            </a:r>
          </a:p>
        </p:txBody>
      </p:sp>
      <p:pic>
        <p:nvPicPr>
          <p:cNvPr id="5" name="Picture 4" descr="A close-up of a musical instrument&#10;&#10;Description automatically generated with low confidence">
            <a:extLst>
              <a:ext uri="{FF2B5EF4-FFF2-40B4-BE49-F238E27FC236}">
                <a16:creationId xmlns:a16="http://schemas.microsoft.com/office/drawing/2014/main" id="{0C60D5D4-D28A-E94F-9215-E08C2CAA3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364884"/>
            <a:ext cx="8991416" cy="1579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6E108F-3516-8940-9E45-68A7C96BFA21}"/>
              </a:ext>
            </a:extLst>
          </p:cNvPr>
          <p:cNvSpPr txBox="1"/>
          <p:nvPr/>
        </p:nvSpPr>
        <p:spPr>
          <a:xfrm>
            <a:off x="6797040" y="3336518"/>
            <a:ext cx="9144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2BC80-4E96-354A-9D95-F9DC48E0475B}"/>
              </a:ext>
            </a:extLst>
          </p:cNvPr>
          <p:cNvSpPr txBox="1"/>
          <p:nvPr/>
        </p:nvSpPr>
        <p:spPr>
          <a:xfrm>
            <a:off x="3291840" y="5806440"/>
            <a:ext cx="7924800" cy="523220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Bonus: what other rhythms could fill that gap?</a:t>
            </a:r>
          </a:p>
        </p:txBody>
      </p:sp>
    </p:spTree>
    <p:extLst>
      <p:ext uri="{BB962C8B-B14F-4D97-AF65-F5344CB8AC3E}">
        <p14:creationId xmlns:p14="http://schemas.microsoft.com/office/powerpoint/2010/main" val="984612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E4E1-B6AF-FD4D-8513-9C50BB2B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lesson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69DEF-3AB8-8F4B-AF42-D5A25476539A}"/>
              </a:ext>
            </a:extLst>
          </p:cNvPr>
          <p:cNvSpPr txBox="1"/>
          <p:nvPr/>
        </p:nvSpPr>
        <p:spPr>
          <a:xfrm>
            <a:off x="944880" y="2103120"/>
            <a:ext cx="979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are going to be playing two short musical examples on xylophones to revisit something else to do with rhythm</a:t>
            </a:r>
          </a:p>
        </p:txBody>
      </p:sp>
    </p:spTree>
    <p:extLst>
      <p:ext uri="{BB962C8B-B14F-4D97-AF65-F5344CB8AC3E}">
        <p14:creationId xmlns:p14="http://schemas.microsoft.com/office/powerpoint/2010/main" val="449460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rother John boom whacked">
            <a:extLst>
              <a:ext uri="{FF2B5EF4-FFF2-40B4-BE49-F238E27FC236}">
                <a16:creationId xmlns:a16="http://schemas.microsoft.com/office/drawing/2014/main" id="{AC2A62BA-BD41-E141-9952-1486737FE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8"/>
          <a:stretch/>
        </p:blipFill>
        <p:spPr bwMode="auto">
          <a:xfrm>
            <a:off x="1493361" y="1392695"/>
            <a:ext cx="10211117" cy="501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C2833-C9D0-4D4F-BAAD-56DBB8C725B5}"/>
              </a:ext>
            </a:extLst>
          </p:cNvPr>
          <p:cNvSpPr txBox="1"/>
          <p:nvPr/>
        </p:nvSpPr>
        <p:spPr>
          <a:xfrm>
            <a:off x="137160" y="2941320"/>
            <a:ext cx="1356201" cy="523220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Bonus: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88AEA3-DA7F-7F4E-A13F-C30CD627CDF0}"/>
              </a:ext>
            </a:extLst>
          </p:cNvPr>
          <p:cNvSpPr txBox="1"/>
          <p:nvPr/>
        </p:nvSpPr>
        <p:spPr>
          <a:xfrm>
            <a:off x="4823460" y="446112"/>
            <a:ext cx="2545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/>
              <a:t>Title? </a:t>
            </a:r>
          </a:p>
        </p:txBody>
      </p:sp>
    </p:spTree>
    <p:extLst>
      <p:ext uri="{BB962C8B-B14F-4D97-AF65-F5344CB8AC3E}">
        <p14:creationId xmlns:p14="http://schemas.microsoft.com/office/powerpoint/2010/main" val="2695009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tenna&#10;&#10;Description automatically generated">
            <a:extLst>
              <a:ext uri="{FF2B5EF4-FFF2-40B4-BE49-F238E27FC236}">
                <a16:creationId xmlns:a16="http://schemas.microsoft.com/office/drawing/2014/main" id="{F4486FD8-F1D8-FD41-B216-C22918085C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12132" b="64896"/>
          <a:stretch/>
        </p:blipFill>
        <p:spPr>
          <a:xfrm>
            <a:off x="350520" y="2118359"/>
            <a:ext cx="11490960" cy="1127761"/>
          </a:xfrm>
          <a:prstGeom prst="rect">
            <a:avLst/>
          </a:prstGeom>
        </p:spPr>
      </p:pic>
      <p:pic>
        <p:nvPicPr>
          <p:cNvPr id="5" name="Picture 4" descr="A picture containing antenna&#10;&#10;Description automatically generated">
            <a:extLst>
              <a:ext uri="{FF2B5EF4-FFF2-40B4-BE49-F238E27FC236}">
                <a16:creationId xmlns:a16="http://schemas.microsoft.com/office/drawing/2014/main" id="{83C909CB-3A95-D241-8E86-31374EF1C1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73910" r="3750" b="5601"/>
          <a:stretch/>
        </p:blipFill>
        <p:spPr>
          <a:xfrm>
            <a:off x="350520" y="3611881"/>
            <a:ext cx="11490960" cy="1005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85C269-F579-EB4E-AC60-B5D6E2E8DE09}"/>
              </a:ext>
            </a:extLst>
          </p:cNvPr>
          <p:cNvSpPr txBox="1"/>
          <p:nvPr/>
        </p:nvSpPr>
        <p:spPr>
          <a:xfrm>
            <a:off x="3421380" y="458647"/>
            <a:ext cx="590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/>
              <a:t>The Blue Danube</a:t>
            </a:r>
          </a:p>
        </p:txBody>
      </p:sp>
    </p:spTree>
    <p:extLst>
      <p:ext uri="{BB962C8B-B14F-4D97-AF65-F5344CB8AC3E}">
        <p14:creationId xmlns:p14="http://schemas.microsoft.com/office/powerpoint/2010/main" val="35918148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8AEA3-DA7F-7F4E-A13F-C30CD627CDF0}"/>
              </a:ext>
            </a:extLst>
          </p:cNvPr>
          <p:cNvSpPr txBox="1"/>
          <p:nvPr/>
        </p:nvSpPr>
        <p:spPr>
          <a:xfrm>
            <a:off x="3421380" y="458647"/>
            <a:ext cx="590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/>
              <a:t>The Blue Danube</a:t>
            </a: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A5F466D6-84BF-814B-B8A1-DF1545788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1" t="4444" r="2942" b="62667"/>
          <a:stretch/>
        </p:blipFill>
        <p:spPr>
          <a:xfrm>
            <a:off x="1310640" y="1554934"/>
            <a:ext cx="10744200" cy="2255520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A54636B-9E89-C14F-A013-682C70A67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1"/>
          <a:stretch/>
        </p:blipFill>
        <p:spPr>
          <a:xfrm>
            <a:off x="39994" y="4156368"/>
            <a:ext cx="12112011" cy="2255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99147-61F4-344F-9015-97324CB6042B}"/>
              </a:ext>
            </a:extLst>
          </p:cNvPr>
          <p:cNvSpPr txBox="1"/>
          <p:nvPr/>
        </p:nvSpPr>
        <p:spPr>
          <a:xfrm>
            <a:off x="7541" y="2905780"/>
            <a:ext cx="1303100" cy="523220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505573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André Rieu - The Beautiful Blue Danube">
            <a:hlinkClick r:id="" action="ppaction://media"/>
            <a:extLst>
              <a:ext uri="{FF2B5EF4-FFF2-40B4-BE49-F238E27FC236}">
                <a16:creationId xmlns:a16="http://schemas.microsoft.com/office/drawing/2014/main" id="{418BE7A0-B497-EB43-A27A-CA11675DD0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360" y="105308"/>
            <a:ext cx="11826240" cy="668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285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10EC-DAC5-A64F-91D5-771789A6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u="sng"/>
              <a:t>3/4</a:t>
            </a:r>
            <a:r>
              <a:rPr lang="en-US" u="sng"/>
              <a:t> or </a:t>
            </a:r>
            <a:r>
              <a:rPr lang="en-US" sz="6600" u="sng"/>
              <a:t>4/4 </a:t>
            </a:r>
            <a:endParaRPr lang="en-US" u="sng"/>
          </a:p>
        </p:txBody>
      </p:sp>
      <p:pic>
        <p:nvPicPr>
          <p:cNvPr id="3" name="Favourite things" descr="Favourite things">
            <a:hlinkClick r:id="" action="ppaction://media"/>
            <a:extLst>
              <a:ext uri="{FF2B5EF4-FFF2-40B4-BE49-F238E27FC236}">
                <a16:creationId xmlns:a16="http://schemas.microsoft.com/office/drawing/2014/main" id="{9C8E77A1-E924-3640-8DC0-F3716A421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8719" y="2170205"/>
            <a:ext cx="812800" cy="812800"/>
          </a:xfrm>
          <a:prstGeom prst="rect">
            <a:avLst/>
          </a:prstGeom>
        </p:spPr>
      </p:pic>
      <p:pic>
        <p:nvPicPr>
          <p:cNvPr id="4" name="White Stripes" descr="White Stripes">
            <a:hlinkClick r:id="" action="ppaction://media"/>
            <a:extLst>
              <a:ext uri="{FF2B5EF4-FFF2-40B4-BE49-F238E27FC236}">
                <a16:creationId xmlns:a16="http://schemas.microsoft.com/office/drawing/2014/main" id="{A56DADF6-B269-1D43-8915-985A19F1A4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98078" y="2170205"/>
            <a:ext cx="812800" cy="812800"/>
          </a:xfrm>
          <a:prstGeom prst="rect">
            <a:avLst/>
          </a:prstGeom>
        </p:spPr>
      </p:pic>
      <p:pic>
        <p:nvPicPr>
          <p:cNvPr id="5" name="Katy Perry" descr="Katy Perry">
            <a:hlinkClick r:id="" action="ppaction://media"/>
            <a:extLst>
              <a:ext uri="{FF2B5EF4-FFF2-40B4-BE49-F238E27FC236}">
                <a16:creationId xmlns:a16="http://schemas.microsoft.com/office/drawing/2014/main" id="{5FBD23DF-3A79-1D40-838E-699B3EDAA1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87384" y="2181598"/>
            <a:ext cx="812800" cy="812800"/>
          </a:xfrm>
          <a:prstGeom prst="rect">
            <a:avLst/>
          </a:prstGeom>
        </p:spPr>
      </p:pic>
      <p:pic>
        <p:nvPicPr>
          <p:cNvPr id="6" name="Billy Joel" descr="Billy Joel">
            <a:hlinkClick r:id="" action="ppaction://media"/>
            <a:extLst>
              <a:ext uri="{FF2B5EF4-FFF2-40B4-BE49-F238E27FC236}">
                <a16:creationId xmlns:a16="http://schemas.microsoft.com/office/drawing/2014/main" id="{BD2AF48A-7A19-154A-BAA9-8AD7C7251A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76796" y="2170205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EB9F3-DE1B-954E-BE7A-7DBBE151717A}"/>
              </a:ext>
            </a:extLst>
          </p:cNvPr>
          <p:cNvSpPr txBox="1"/>
          <p:nvPr/>
        </p:nvSpPr>
        <p:spPr>
          <a:xfrm>
            <a:off x="431800" y="2391939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A50B0-A9C6-7A45-BE68-8651988484FA}"/>
              </a:ext>
            </a:extLst>
          </p:cNvPr>
          <p:cNvSpPr txBox="1"/>
          <p:nvPr/>
        </p:nvSpPr>
        <p:spPr>
          <a:xfrm>
            <a:off x="3154447" y="2419654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AD53C-0134-7949-9B35-0764D730D368}"/>
              </a:ext>
            </a:extLst>
          </p:cNvPr>
          <p:cNvSpPr txBox="1"/>
          <p:nvPr/>
        </p:nvSpPr>
        <p:spPr>
          <a:xfrm>
            <a:off x="6482621" y="2391939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0DD84-CA39-004C-8FCA-F1546C7C522D}"/>
              </a:ext>
            </a:extLst>
          </p:cNvPr>
          <p:cNvSpPr txBox="1"/>
          <p:nvPr/>
        </p:nvSpPr>
        <p:spPr>
          <a:xfrm>
            <a:off x="9310136" y="2431084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6285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2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260A8498-E9EE-F341-8485-028FC32EC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45" y="1304692"/>
            <a:ext cx="11794298" cy="2743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191FCE-702F-4942-8D2B-EA72FAA5D1CE}"/>
              </a:ext>
            </a:extLst>
          </p:cNvPr>
          <p:cNvSpPr txBox="1"/>
          <p:nvPr/>
        </p:nvSpPr>
        <p:spPr>
          <a:xfrm>
            <a:off x="869795" y="2029522"/>
            <a:ext cx="401444" cy="1639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1ECB0-CF9A-9047-B72B-87DC8F499B26}"/>
              </a:ext>
            </a:extLst>
          </p:cNvPr>
          <p:cNvSpPr txBox="1"/>
          <p:nvPr/>
        </p:nvSpPr>
        <p:spPr>
          <a:xfrm>
            <a:off x="5408342" y="5107259"/>
            <a:ext cx="5464098" cy="707886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Bonus box:</a:t>
            </a:r>
          </a:p>
          <a:p>
            <a:r>
              <a:rPr lang="en-US" sz="2000"/>
              <a:t>What’s the time signature? Does it matter? </a:t>
            </a:r>
          </a:p>
        </p:txBody>
      </p:sp>
    </p:spTree>
    <p:extLst>
      <p:ext uri="{BB962C8B-B14F-4D97-AF65-F5344CB8AC3E}">
        <p14:creationId xmlns:p14="http://schemas.microsoft.com/office/powerpoint/2010/main" val="4061115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imple and Compound Meter">
            <a:hlinkClick r:id="" action="ppaction://media"/>
            <a:extLst>
              <a:ext uri="{FF2B5EF4-FFF2-40B4-BE49-F238E27FC236}">
                <a16:creationId xmlns:a16="http://schemas.microsoft.com/office/drawing/2014/main" id="{A1182F64-6FF5-9444-A08A-3FF850D364C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5760" y="191414"/>
            <a:ext cx="11460480" cy="64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41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AE8DD-D164-FF4A-80B2-760DFFD3C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Lesson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8A3F9-C1DD-364F-A4D6-CE632E713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14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10EC-DAC5-A64F-91D5-771789A6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u="sng"/>
              <a:t>3/4</a:t>
            </a:r>
            <a:r>
              <a:rPr lang="en-US" u="sng"/>
              <a:t> or </a:t>
            </a:r>
            <a:r>
              <a:rPr lang="en-US" sz="6600" u="sng"/>
              <a:t>4/4 </a:t>
            </a:r>
            <a:endParaRPr lang="en-US" u="sng"/>
          </a:p>
        </p:txBody>
      </p:sp>
      <p:pic>
        <p:nvPicPr>
          <p:cNvPr id="3" name="Favourite things" descr="Favourite things">
            <a:hlinkClick r:id="" action="ppaction://media"/>
            <a:extLst>
              <a:ext uri="{FF2B5EF4-FFF2-40B4-BE49-F238E27FC236}">
                <a16:creationId xmlns:a16="http://schemas.microsoft.com/office/drawing/2014/main" id="{9C8E77A1-E924-3640-8DC0-F3716A421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8719" y="2170205"/>
            <a:ext cx="812800" cy="812800"/>
          </a:xfrm>
          <a:prstGeom prst="rect">
            <a:avLst/>
          </a:prstGeom>
        </p:spPr>
      </p:pic>
      <p:pic>
        <p:nvPicPr>
          <p:cNvPr id="4" name="White Stripes" descr="White Stripes">
            <a:hlinkClick r:id="" action="ppaction://media"/>
            <a:extLst>
              <a:ext uri="{FF2B5EF4-FFF2-40B4-BE49-F238E27FC236}">
                <a16:creationId xmlns:a16="http://schemas.microsoft.com/office/drawing/2014/main" id="{A56DADF6-B269-1D43-8915-985A19F1A4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98078" y="2170205"/>
            <a:ext cx="812800" cy="812800"/>
          </a:xfrm>
          <a:prstGeom prst="rect">
            <a:avLst/>
          </a:prstGeom>
        </p:spPr>
      </p:pic>
      <p:pic>
        <p:nvPicPr>
          <p:cNvPr id="5" name="Katy Perry" descr="Katy Perry">
            <a:hlinkClick r:id="" action="ppaction://media"/>
            <a:extLst>
              <a:ext uri="{FF2B5EF4-FFF2-40B4-BE49-F238E27FC236}">
                <a16:creationId xmlns:a16="http://schemas.microsoft.com/office/drawing/2014/main" id="{5FBD23DF-3A79-1D40-838E-699B3EDAA1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87384" y="2181598"/>
            <a:ext cx="812800" cy="812800"/>
          </a:xfrm>
          <a:prstGeom prst="rect">
            <a:avLst/>
          </a:prstGeom>
        </p:spPr>
      </p:pic>
      <p:pic>
        <p:nvPicPr>
          <p:cNvPr id="6" name="Billy Joel" descr="Billy Joel">
            <a:hlinkClick r:id="" action="ppaction://media"/>
            <a:extLst>
              <a:ext uri="{FF2B5EF4-FFF2-40B4-BE49-F238E27FC236}">
                <a16:creationId xmlns:a16="http://schemas.microsoft.com/office/drawing/2014/main" id="{BD2AF48A-7A19-154A-BAA9-8AD7C7251AF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76796" y="2170205"/>
            <a:ext cx="812800" cy="812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EB9F3-DE1B-954E-BE7A-7DBBE151717A}"/>
              </a:ext>
            </a:extLst>
          </p:cNvPr>
          <p:cNvSpPr txBox="1"/>
          <p:nvPr/>
        </p:nvSpPr>
        <p:spPr>
          <a:xfrm>
            <a:off x="431800" y="2391939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A50B0-A9C6-7A45-BE68-8651988484FA}"/>
              </a:ext>
            </a:extLst>
          </p:cNvPr>
          <p:cNvSpPr txBox="1"/>
          <p:nvPr/>
        </p:nvSpPr>
        <p:spPr>
          <a:xfrm>
            <a:off x="3154447" y="2419654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2AD53C-0134-7949-9B35-0764D730D368}"/>
              </a:ext>
            </a:extLst>
          </p:cNvPr>
          <p:cNvSpPr txBox="1"/>
          <p:nvPr/>
        </p:nvSpPr>
        <p:spPr>
          <a:xfrm>
            <a:off x="6482621" y="2391939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0DD84-CA39-004C-8FCA-F1546C7C522D}"/>
              </a:ext>
            </a:extLst>
          </p:cNvPr>
          <p:cNvSpPr txBox="1"/>
          <p:nvPr/>
        </p:nvSpPr>
        <p:spPr>
          <a:xfrm>
            <a:off x="9310136" y="2431084"/>
            <a:ext cx="93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0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2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D38B-8034-F64F-ABED-852F4C02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156" y="365125"/>
            <a:ext cx="8105078" cy="1325563"/>
          </a:xfrm>
        </p:spPr>
        <p:txBody>
          <a:bodyPr/>
          <a:lstStyle/>
          <a:p>
            <a:r>
              <a:rPr lang="en-US" u="sng"/>
              <a:t>When I’m gone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D31F7-C790-C542-8B0A-53518673822B}"/>
              </a:ext>
            </a:extLst>
          </p:cNvPr>
          <p:cNvSpPr txBox="1"/>
          <p:nvPr/>
        </p:nvSpPr>
        <p:spPr>
          <a:xfrm>
            <a:off x="1351156" y="1690688"/>
            <a:ext cx="94896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 got my ticket for the long way ‘round</a:t>
            </a:r>
          </a:p>
          <a:p>
            <a:r>
              <a:rPr lang="en-US" sz="2800"/>
              <a:t>Two bottle o’ whisky for the way</a:t>
            </a:r>
          </a:p>
          <a:p>
            <a:r>
              <a:rPr lang="en-US" sz="2800"/>
              <a:t>And I sure would like some sweet company</a:t>
            </a:r>
          </a:p>
          <a:p>
            <a:r>
              <a:rPr lang="en-US" sz="2800"/>
              <a:t>And I’m leaving tomorrow, what do you say?</a:t>
            </a:r>
          </a:p>
          <a:p>
            <a:endParaRPr lang="en-US" sz="2800"/>
          </a:p>
          <a:p>
            <a:r>
              <a:rPr lang="en-US" sz="2800"/>
              <a:t>When I’m gone, when I’m gone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by my hair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everywhere, oh</a:t>
            </a:r>
          </a:p>
          <a:p>
            <a:r>
              <a:rPr lang="en-US" sz="2800"/>
              <a:t>You’re </a:t>
            </a:r>
            <a:r>
              <a:rPr lang="en-US" sz="2800" err="1"/>
              <a:t>gonna</a:t>
            </a:r>
            <a:r>
              <a:rPr lang="en-US" sz="2800"/>
              <a:t> miss me when I’m gone </a:t>
            </a:r>
          </a:p>
        </p:txBody>
      </p:sp>
    </p:spTree>
    <p:extLst>
      <p:ext uri="{BB962C8B-B14F-4D97-AF65-F5344CB8AC3E}">
        <p14:creationId xmlns:p14="http://schemas.microsoft.com/office/powerpoint/2010/main" val="42228924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528D-B0CF-4E4C-B6D2-A375D56F7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Listening Test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4106D8-AAB7-894B-8E2C-A8239FEB1782}"/>
              </a:ext>
            </a:extLst>
          </p:cNvPr>
          <p:cNvSpPr txBox="1"/>
          <p:nvPr/>
        </p:nvSpPr>
        <p:spPr>
          <a:xfrm>
            <a:off x="720090" y="1863090"/>
            <a:ext cx="10172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Have a pen or pencil ready. Remember to write neatly. </a:t>
            </a:r>
          </a:p>
          <a:p>
            <a:endParaRPr lang="en-US" sz="2800"/>
          </a:p>
          <a:p>
            <a:r>
              <a:rPr lang="en-US" sz="2800"/>
              <a:t>You will hear the extract played twice. </a:t>
            </a:r>
          </a:p>
        </p:txBody>
      </p:sp>
      <p:pic>
        <p:nvPicPr>
          <p:cNvPr id="5" name="Y7 Listening Jig" descr="Y7 Listening Jig">
            <a:hlinkClick r:id="" action="ppaction://media"/>
            <a:extLst>
              <a:ext uri="{FF2B5EF4-FFF2-40B4-BE49-F238E27FC236}">
                <a16:creationId xmlns:a16="http://schemas.microsoft.com/office/drawing/2014/main" id="{1AE7D1CA-2576-E448-8755-0A44E4FD1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77523" y="264553"/>
            <a:ext cx="1426135" cy="14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FF2A-2ECF-5C48-A5C6-214273B6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together well </a:t>
            </a:r>
          </a:p>
        </p:txBody>
      </p: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BF2960B0-087D-C94A-B12D-51E9882FC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15" y="149846"/>
            <a:ext cx="2445529" cy="244552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931644D-956F-1148-B7CB-8181C50CF6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" y="1372611"/>
            <a:ext cx="1325563" cy="132556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E50525FF-E87D-5E42-8000-5D06BC547E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10" y="1369377"/>
            <a:ext cx="1320580" cy="1325563"/>
          </a:xfrm>
          <a:prstGeom prst="rect">
            <a:avLst/>
          </a:prstGeom>
        </p:spPr>
      </p:pic>
      <p:pic>
        <p:nvPicPr>
          <p:cNvPr id="27" name="Picture 26" descr="Icon&#10;&#10;Description automatically generated with medium confidence">
            <a:extLst>
              <a:ext uri="{FF2B5EF4-FFF2-40B4-BE49-F238E27FC236}">
                <a16:creationId xmlns:a16="http://schemas.microsoft.com/office/drawing/2014/main" id="{2BA9F238-A42B-6748-A29C-BCE7666B63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79" y="1369377"/>
            <a:ext cx="1325563" cy="132556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CD88FEB2-F4CE-0C46-A6EC-D4990D0347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20" y="1369377"/>
            <a:ext cx="1320581" cy="1320581"/>
          </a:xfrm>
          <a:prstGeom prst="rect">
            <a:avLst/>
          </a:prstGeom>
        </p:spPr>
      </p:pic>
      <p:pic>
        <p:nvPicPr>
          <p:cNvPr id="31" name="Picture 30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C0E45E2A-56E7-9B44-A0C4-0F80FCDBE1D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94" y="1359221"/>
            <a:ext cx="1320581" cy="1320581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7844A719-AEF6-654A-9F23-D18079FA992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42" y="1364299"/>
            <a:ext cx="1320581" cy="1320581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AE34BB16-AC13-4D41-A757-294309DE27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153" y="1354238"/>
            <a:ext cx="1320581" cy="1325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085A28-648E-1928-57E0-24068DD6C972}"/>
              </a:ext>
            </a:extLst>
          </p:cNvPr>
          <p:cNvSpPr txBox="1"/>
          <p:nvPr/>
        </p:nvSpPr>
        <p:spPr>
          <a:xfrm>
            <a:off x="1267088" y="2836544"/>
            <a:ext cx="10374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1) I will give you a rhythmic note to write on your board. </a:t>
            </a:r>
          </a:p>
          <a:p>
            <a:endParaRPr lang="en-US" sz="2400"/>
          </a:p>
          <a:p>
            <a:r>
              <a:rPr lang="en-US" sz="2400"/>
              <a:t>2) You can choose whether you are going to have one or two of your rhythms written down. </a:t>
            </a:r>
          </a:p>
          <a:p>
            <a:endParaRPr lang="en-US" sz="2400"/>
          </a:p>
          <a:p>
            <a:r>
              <a:rPr lang="en-US" sz="2400"/>
              <a:t>3) You can choose whether you are going to turn your rhythm into a rest (of the same value).</a:t>
            </a:r>
          </a:p>
          <a:p>
            <a:endParaRPr lang="en-US" sz="2400"/>
          </a:p>
          <a:p>
            <a:r>
              <a:rPr lang="en-US" sz="2400"/>
              <a:t>4) We will move sensibly around the room making 4/4 rhythms. </a:t>
            </a:r>
          </a:p>
        </p:txBody>
      </p:sp>
    </p:spTree>
    <p:extLst>
      <p:ext uri="{BB962C8B-B14F-4D97-AF65-F5344CB8AC3E}">
        <p14:creationId xmlns:p14="http://schemas.microsoft.com/office/powerpoint/2010/main" val="37902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92425-44BE-5C4C-B1F1-72CAC1CE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73" y="365125"/>
            <a:ext cx="11753386" cy="1325563"/>
          </a:xfrm>
        </p:spPr>
        <p:txBody>
          <a:bodyPr/>
          <a:lstStyle/>
          <a:p>
            <a:pPr algn="ctr"/>
            <a:r>
              <a:rPr lang="en-US"/>
              <a:t>What’s in the basket?</a:t>
            </a:r>
          </a:p>
        </p:txBody>
      </p:sp>
      <p:pic>
        <p:nvPicPr>
          <p:cNvPr id="3" name="Picture 2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2B5DA8AC-AFF1-F940-9584-AEC1E30F20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3" r="77624" b="2439"/>
          <a:stretch/>
        </p:blipFill>
        <p:spPr>
          <a:xfrm>
            <a:off x="873488" y="2101598"/>
            <a:ext cx="3453185" cy="2888978"/>
          </a:xfrm>
          <a:prstGeom prst="rect">
            <a:avLst/>
          </a:prstGeom>
        </p:spPr>
      </p:pic>
      <p:pic>
        <p:nvPicPr>
          <p:cNvPr id="5" name="Picture 4" descr="A picture containing projector, handcart, antenna, worktable&#10;&#10;Description automatically generated">
            <a:extLst>
              <a:ext uri="{FF2B5EF4-FFF2-40B4-BE49-F238E27FC236}">
                <a16:creationId xmlns:a16="http://schemas.microsoft.com/office/drawing/2014/main" id="{5CFFADF6-7C35-5F4B-8139-0C91C1A2C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15" y="3147276"/>
            <a:ext cx="6197600" cy="1054100"/>
          </a:xfrm>
          <a:prstGeom prst="rect">
            <a:avLst/>
          </a:prstGeom>
        </p:spPr>
      </p:pic>
      <p:sp>
        <p:nvSpPr>
          <p:cNvPr id="4" name="SMARTInkShape-1">
            <a:extLst>
              <a:ext uri="{FF2B5EF4-FFF2-40B4-BE49-F238E27FC236}">
                <a16:creationId xmlns:a16="http://schemas.microsoft.com/office/drawing/2014/main" id="{78372C83-6280-45FD-C0BC-7AB1456CCCA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29400" y="3818467"/>
            <a:ext cx="25401" cy="25398"/>
          </a:xfrm>
          <a:custGeom>
            <a:avLst/>
            <a:gdLst/>
            <a:ahLst/>
            <a:cxnLst/>
            <a:rect l="0" t="0" r="0" b="0"/>
            <a:pathLst>
              <a:path w="25401" h="25398">
                <a:moveTo>
                  <a:pt x="0" y="0"/>
                </a:moveTo>
                <a:lnTo>
                  <a:pt x="0" y="0"/>
                </a:lnTo>
                <a:lnTo>
                  <a:pt x="0" y="4494"/>
                </a:lnTo>
                <a:lnTo>
                  <a:pt x="940" y="5818"/>
                </a:lnTo>
                <a:lnTo>
                  <a:pt x="2508" y="6701"/>
                </a:lnTo>
                <a:lnTo>
                  <a:pt x="8436" y="8457"/>
                </a:lnTo>
                <a:lnTo>
                  <a:pt x="16933" y="8466"/>
                </a:lnTo>
                <a:lnTo>
                  <a:pt x="16933" y="1177"/>
                </a:lnTo>
                <a:lnTo>
                  <a:pt x="15993" y="784"/>
                </a:lnTo>
                <a:lnTo>
                  <a:pt x="8570" y="9"/>
                </a:lnTo>
                <a:lnTo>
                  <a:pt x="30" y="8435"/>
                </a:lnTo>
                <a:lnTo>
                  <a:pt x="0" y="24220"/>
                </a:lnTo>
                <a:lnTo>
                  <a:pt x="940" y="24613"/>
                </a:lnTo>
                <a:lnTo>
                  <a:pt x="15725" y="25397"/>
                </a:lnTo>
                <a:lnTo>
                  <a:pt x="16128" y="24457"/>
                </a:lnTo>
                <a:lnTo>
                  <a:pt x="16576" y="20904"/>
                </a:lnTo>
                <a:lnTo>
                  <a:pt x="17635" y="19581"/>
                </a:lnTo>
                <a:lnTo>
                  <a:pt x="25294" y="16964"/>
                </a:lnTo>
                <a:lnTo>
                  <a:pt x="25400" y="8476"/>
                </a:lnTo>
                <a:lnTo>
                  <a:pt x="16933" y="8466"/>
                </a:lnTo>
              </a:path>
            </a:pathLst>
          </a:custGeom>
          <a:ln w="19050">
            <a:solidFill>
              <a:srgbClr val="009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3715-CA7A-6742-B5A6-63E808A1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37049" cy="1325563"/>
          </a:xfrm>
        </p:spPr>
        <p:txBody>
          <a:bodyPr/>
          <a:lstStyle/>
          <a:p>
            <a:r>
              <a:rPr lang="en-US"/>
              <a:t>To finish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3842E-EE7E-4C4D-9504-59DE20C6BE67}"/>
              </a:ext>
            </a:extLst>
          </p:cNvPr>
          <p:cNvSpPr txBox="1"/>
          <p:nvPr/>
        </p:nvSpPr>
        <p:spPr>
          <a:xfrm>
            <a:off x="591015" y="1690688"/>
            <a:ext cx="982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Complete the rhythm (make sure it adds up correctly)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63E17-DCBE-4C45-A376-056578BF6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6" y="2492106"/>
            <a:ext cx="11176000" cy="1155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EFB9-48E5-8E4A-A6BF-1A21B30338D1}"/>
              </a:ext>
            </a:extLst>
          </p:cNvPr>
          <p:cNvSpPr txBox="1"/>
          <p:nvPr/>
        </p:nvSpPr>
        <p:spPr>
          <a:xfrm>
            <a:off x="7192536" y="582093"/>
            <a:ext cx="3546088" cy="646331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Bonus box:</a:t>
            </a:r>
          </a:p>
          <a:p>
            <a:r>
              <a:rPr lang="en-US"/>
              <a:t>How creative can you be?</a:t>
            </a:r>
          </a:p>
        </p:txBody>
      </p:sp>
    </p:spTree>
    <p:extLst>
      <p:ext uri="{BB962C8B-B14F-4D97-AF65-F5344CB8AC3E}">
        <p14:creationId xmlns:p14="http://schemas.microsoft.com/office/powerpoint/2010/main" val="280374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3715-CA7A-6742-B5A6-63E808A1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37049" cy="1325563"/>
          </a:xfrm>
        </p:spPr>
        <p:txBody>
          <a:bodyPr/>
          <a:lstStyle/>
          <a:p>
            <a:r>
              <a:rPr lang="en-US"/>
              <a:t>To finish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3842E-EE7E-4C4D-9504-59DE20C6BE67}"/>
              </a:ext>
            </a:extLst>
          </p:cNvPr>
          <p:cNvSpPr txBox="1"/>
          <p:nvPr/>
        </p:nvSpPr>
        <p:spPr>
          <a:xfrm>
            <a:off x="591015" y="1690688"/>
            <a:ext cx="9824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Complete the rhythms (make sure they add up correctly)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63E17-DCBE-4C45-A376-056578BF6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6" y="2492106"/>
            <a:ext cx="111760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F0BF7-C8AC-EC43-98A6-2FFAFA156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6" y="4579899"/>
            <a:ext cx="11061700" cy="133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7EFB9-48E5-8E4A-A6BF-1A21B30338D1}"/>
              </a:ext>
            </a:extLst>
          </p:cNvPr>
          <p:cNvSpPr txBox="1"/>
          <p:nvPr/>
        </p:nvSpPr>
        <p:spPr>
          <a:xfrm>
            <a:off x="7192536" y="582093"/>
            <a:ext cx="3546088" cy="646331"/>
          </a:xfrm>
          <a:prstGeom prst="rect">
            <a:avLst/>
          </a:prstGeom>
          <a:noFill/>
          <a:ln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Bonus box:</a:t>
            </a:r>
          </a:p>
          <a:p>
            <a:r>
              <a:rPr lang="en-US"/>
              <a:t>How creative can you be?</a:t>
            </a:r>
          </a:p>
        </p:txBody>
      </p:sp>
    </p:spTree>
    <p:extLst>
      <p:ext uri="{BB962C8B-B14F-4D97-AF65-F5344CB8AC3E}">
        <p14:creationId xmlns:p14="http://schemas.microsoft.com/office/powerpoint/2010/main" val="293065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40C6A145-3306-0941-BEAE-24799FFE7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7" y="1422555"/>
            <a:ext cx="11582907" cy="21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079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13B39"/>
      </a:dk2>
      <a:lt2>
        <a:srgbClr val="E8E7E2"/>
      </a:lt2>
      <a:accent1>
        <a:srgbClr val="4864C8"/>
      </a:accent1>
      <a:accent2>
        <a:srgbClr val="3687B6"/>
      </a:accent2>
      <a:accent3>
        <a:srgbClr val="41B4AE"/>
      </a:accent3>
      <a:accent4>
        <a:srgbClr val="36B67A"/>
      </a:accent4>
      <a:accent5>
        <a:srgbClr val="43B950"/>
      </a:accent5>
      <a:accent6>
        <a:srgbClr val="5DB636"/>
      </a:accent6>
      <a:hlink>
        <a:srgbClr val="998333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1757</Words>
  <Application>Microsoft Macintosh PowerPoint</Application>
  <PresentationFormat>Widescreen</PresentationFormat>
  <Paragraphs>272</Paragraphs>
  <Slides>55</Slides>
  <Notes>32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Aharoni</vt:lpstr>
      <vt:lpstr>Arial</vt:lpstr>
      <vt:lpstr>Avenir Next LT Pro</vt:lpstr>
      <vt:lpstr>Calibri</vt:lpstr>
      <vt:lpstr>ShapesVTI</vt:lpstr>
      <vt:lpstr>Rhythm Revisited</vt:lpstr>
      <vt:lpstr>Why? </vt:lpstr>
      <vt:lpstr>Whiteboard warm-up  (work silently and by yourself)</vt:lpstr>
      <vt:lpstr>What’s in the basket?</vt:lpstr>
      <vt:lpstr>PowerPoint Presentation</vt:lpstr>
      <vt:lpstr>What’s in the basket?</vt:lpstr>
      <vt:lpstr>To finish </vt:lpstr>
      <vt:lpstr>To finish </vt:lpstr>
      <vt:lpstr>PowerPoint Presentation</vt:lpstr>
      <vt:lpstr>Lesson 2</vt:lpstr>
      <vt:lpstr>Paper warm-up You can talk to your neighbour</vt:lpstr>
      <vt:lpstr>PowerPoint Presentation</vt:lpstr>
      <vt:lpstr>Paper warm-up 2 Complete in silence and by yourself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Tutorials</vt:lpstr>
      <vt:lpstr>When I’m gone </vt:lpstr>
      <vt:lpstr>Quartet</vt:lpstr>
      <vt:lpstr>Lesson recap Tell your neighbour the answer</vt:lpstr>
      <vt:lpstr>Which rhythms are syncopated?</vt:lpstr>
      <vt:lpstr>Lesson 3</vt:lpstr>
      <vt:lpstr>Whiteboard warm-up  (work silently and by yourself)</vt:lpstr>
      <vt:lpstr>Last Lesson Rewind: Which rhythms are syncopated?</vt:lpstr>
      <vt:lpstr>This snare drum rhythm starts syncopated.   Write a second bar that uses straight rhythms instead.</vt:lpstr>
      <vt:lpstr>Snare drum = triangle. The first bar of the triangle rhythm is syncopated. Write a second bar that uses straight rhythms instead.</vt:lpstr>
      <vt:lpstr>When I’m gone </vt:lpstr>
      <vt:lpstr>PowerPoint Presentation</vt:lpstr>
      <vt:lpstr>Working together well </vt:lpstr>
      <vt:lpstr>Cup song group work challenge</vt:lpstr>
      <vt:lpstr>Lesson 4</vt:lpstr>
      <vt:lpstr>Whiteboard warm-up  (work silently and by yourself)</vt:lpstr>
      <vt:lpstr>How can you make percussive sounds?</vt:lpstr>
      <vt:lpstr>PowerPoint Presentation</vt:lpstr>
      <vt:lpstr>Cups group work challenge #2</vt:lpstr>
      <vt:lpstr>Working together well </vt:lpstr>
      <vt:lpstr>Fun with rhythm </vt:lpstr>
      <vt:lpstr>Lesson 5</vt:lpstr>
      <vt:lpstr>Whiteboard warm-up  (work silently and by yourself)</vt:lpstr>
      <vt:lpstr>Today’s lesson </vt:lpstr>
      <vt:lpstr>PowerPoint Presentation</vt:lpstr>
      <vt:lpstr>PowerPoint Presentation</vt:lpstr>
      <vt:lpstr>PowerPoint Presentation</vt:lpstr>
      <vt:lpstr>PowerPoint Presentation</vt:lpstr>
      <vt:lpstr>3/4 or 4/4 </vt:lpstr>
      <vt:lpstr>PowerPoint Presentation</vt:lpstr>
      <vt:lpstr>Lesson 6</vt:lpstr>
      <vt:lpstr>3/4 or 4/4 </vt:lpstr>
      <vt:lpstr>When I’m gone </vt:lpstr>
      <vt:lpstr>Listening Test </vt:lpstr>
      <vt:lpstr>Working together well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Mr E Reed</cp:lastModifiedBy>
  <cp:revision>2</cp:revision>
  <dcterms:created xsi:type="dcterms:W3CDTF">2022-04-05T10:42:23Z</dcterms:created>
  <dcterms:modified xsi:type="dcterms:W3CDTF">2024-05-17T11:56:15Z</dcterms:modified>
</cp:coreProperties>
</file>